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64" r:id="rId19"/>
    <p:sldId id="265" r:id="rId20"/>
    <p:sldId id="266" r:id="rId21"/>
    <p:sldId id="267" r:id="rId22"/>
    <p:sldId id="268" r:id="rId23"/>
  </p:sldIdLst>
  <p:sldSz cx="15087600" cy="37734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or Trade Visitors and Company Representatives" id="{68C5BF38-CD84-4962-86EE-CD5105BC3E73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</p14:sldIdLst>
        </p14:section>
        <p14:section name="For Exhibitors" id="{C6B51B07-9843-4190-A02E-A6D26B71AC7B}">
          <p14:sldIdLst>
            <p14:sldId id="269"/>
            <p14:sldId id="270"/>
            <p14:sldId id="271"/>
            <p14:sldId id="272"/>
            <p14:sldId id="273"/>
            <p14:sldId id="274"/>
            <p14:sldId id="275"/>
          </p14:sldIdLst>
        </p14:section>
        <p14:section name="For Speakers" id="{40BFB0A3-58A1-4FA2-BBF8-A5ECDBA430E9}">
          <p14:sldIdLst>
            <p14:sldId id="264"/>
            <p14:sldId id="265"/>
            <p14:sldId id="266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98D"/>
    <a:srgbClr val="004493"/>
    <a:srgbClr val="FCCC00"/>
    <a:srgbClr val="E75236"/>
    <a:srgbClr val="008847"/>
    <a:srgbClr val="39B5B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B51500-9912-4472-9B66-E7CC0274FBAF}" v="41" dt="2024-05-15T20:51:15.2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1" autoAdjust="0"/>
    <p:restoredTop sz="94660"/>
  </p:normalViewPr>
  <p:slideViewPr>
    <p:cSldViewPr snapToGrid="0">
      <p:cViewPr>
        <p:scale>
          <a:sx n="66" d="100"/>
          <a:sy n="66" d="100"/>
        </p:scale>
        <p:origin x="1536" y="2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microsoft.com/office/2016/11/relationships/changesInfo" Target="changesInfos/changesInfo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sker, Marcel" userId="2fa5b36e-4df7-4f77-b4e0-eabf25702f6a" providerId="ADAL" clId="{55B51500-9912-4472-9B66-E7CC0274FBAF}"/>
    <pc:docChg chg="undo custSel addSld delSld modSld sldOrd addSection modSection">
      <pc:chgData name="Risker, Marcel" userId="2fa5b36e-4df7-4f77-b4e0-eabf25702f6a" providerId="ADAL" clId="{55B51500-9912-4472-9B66-E7CC0274FBAF}" dt="2024-05-15T20:51:44.197" v="480"/>
      <pc:docMkLst>
        <pc:docMk/>
      </pc:docMkLst>
      <pc:sldChg chg="addSp modSp mod ord">
        <pc:chgData name="Risker, Marcel" userId="2fa5b36e-4df7-4f77-b4e0-eabf25702f6a" providerId="ADAL" clId="{55B51500-9912-4472-9B66-E7CC0274FBAF}" dt="2024-05-15T20:34:31.180" v="93" actId="34135"/>
        <pc:sldMkLst>
          <pc:docMk/>
          <pc:sldMk cId="3337690335" sldId="256"/>
        </pc:sldMkLst>
        <pc:spChg chg="add mod">
          <ac:chgData name="Risker, Marcel" userId="2fa5b36e-4df7-4f77-b4e0-eabf25702f6a" providerId="ADAL" clId="{55B51500-9912-4472-9B66-E7CC0274FBAF}" dt="2024-05-15T20:34:29.191" v="92" actId="34135"/>
          <ac:spMkLst>
            <pc:docMk/>
            <pc:sldMk cId="3337690335" sldId="256"/>
            <ac:spMk id="2" creationId="{DCE3A37C-21DA-F393-4456-A78D3A5DC180}"/>
          </ac:spMkLst>
        </pc:spChg>
        <pc:spChg chg="add mod">
          <ac:chgData name="Risker, Marcel" userId="2fa5b36e-4df7-4f77-b4e0-eabf25702f6a" providerId="ADAL" clId="{55B51500-9912-4472-9B66-E7CC0274FBAF}" dt="2024-05-15T20:34:31.180" v="93" actId="34135"/>
          <ac:spMkLst>
            <pc:docMk/>
            <pc:sldMk cId="3337690335" sldId="256"/>
            <ac:spMk id="3" creationId="{ABB056F0-E8D8-9D56-F378-5C9BD7980A23}"/>
          </ac:spMkLst>
        </pc:spChg>
        <pc:picChg chg="mod">
          <ac:chgData name="Risker, Marcel" userId="2fa5b36e-4df7-4f77-b4e0-eabf25702f6a" providerId="ADAL" clId="{55B51500-9912-4472-9B66-E7CC0274FBAF}" dt="2024-05-15T20:30:54.992" v="48" actId="1076"/>
          <ac:picMkLst>
            <pc:docMk/>
            <pc:sldMk cId="3337690335" sldId="256"/>
            <ac:picMk id="7" creationId="{24080365-503B-F0EF-48EC-DFA3260C1BD0}"/>
          </ac:picMkLst>
        </pc:picChg>
      </pc:sldChg>
      <pc:sldChg chg="modSp add mod">
        <pc:chgData name="Risker, Marcel" userId="2fa5b36e-4df7-4f77-b4e0-eabf25702f6a" providerId="ADAL" clId="{55B51500-9912-4472-9B66-E7CC0274FBAF}" dt="2024-05-15T20:34:48.237" v="121" actId="34135"/>
        <pc:sldMkLst>
          <pc:docMk/>
          <pc:sldMk cId="3542626075" sldId="257"/>
        </pc:sldMkLst>
        <pc:spChg chg="mod">
          <ac:chgData name="Risker, Marcel" userId="2fa5b36e-4df7-4f77-b4e0-eabf25702f6a" providerId="ADAL" clId="{55B51500-9912-4472-9B66-E7CC0274FBAF}" dt="2024-05-15T20:34:40.439" v="120" actId="20577"/>
          <ac:spMkLst>
            <pc:docMk/>
            <pc:sldMk cId="3542626075" sldId="257"/>
            <ac:spMk id="2" creationId="{DCE3A37C-21DA-F393-4456-A78D3A5DC180}"/>
          </ac:spMkLst>
        </pc:spChg>
        <pc:spChg chg="mod">
          <ac:chgData name="Risker, Marcel" userId="2fa5b36e-4df7-4f77-b4e0-eabf25702f6a" providerId="ADAL" clId="{55B51500-9912-4472-9B66-E7CC0274FBAF}" dt="2024-05-15T20:34:48.237" v="121" actId="34135"/>
          <ac:spMkLst>
            <pc:docMk/>
            <pc:sldMk cId="3542626075" sldId="257"/>
            <ac:spMk id="3" creationId="{ABB056F0-E8D8-9D56-F378-5C9BD7980A23}"/>
          </ac:spMkLst>
        </pc:spChg>
      </pc:sldChg>
      <pc:sldChg chg="addSp delSp modSp add mod">
        <pc:chgData name="Risker, Marcel" userId="2fa5b36e-4df7-4f77-b4e0-eabf25702f6a" providerId="ADAL" clId="{55B51500-9912-4472-9B66-E7CC0274FBAF}" dt="2024-05-15T20:37:08.980" v="164" actId="207"/>
        <pc:sldMkLst>
          <pc:docMk/>
          <pc:sldMk cId="3137704235" sldId="258"/>
        </pc:sldMkLst>
        <pc:spChg chg="mod ord">
          <ac:chgData name="Risker, Marcel" userId="2fa5b36e-4df7-4f77-b4e0-eabf25702f6a" providerId="ADAL" clId="{55B51500-9912-4472-9B66-E7CC0274FBAF}" dt="2024-05-15T20:37:04.246" v="163" actId="207"/>
          <ac:spMkLst>
            <pc:docMk/>
            <pc:sldMk cId="3137704235" sldId="258"/>
            <ac:spMk id="2" creationId="{DCE3A37C-21DA-F393-4456-A78D3A5DC180}"/>
          </ac:spMkLst>
        </pc:spChg>
        <pc:spChg chg="mod ord">
          <ac:chgData name="Risker, Marcel" userId="2fa5b36e-4df7-4f77-b4e0-eabf25702f6a" providerId="ADAL" clId="{55B51500-9912-4472-9B66-E7CC0274FBAF}" dt="2024-05-15T20:37:08.980" v="164" actId="207"/>
          <ac:spMkLst>
            <pc:docMk/>
            <pc:sldMk cId="3137704235" sldId="258"/>
            <ac:spMk id="3" creationId="{ABB056F0-E8D8-9D56-F378-5C9BD7980A23}"/>
          </ac:spMkLst>
        </pc:spChg>
        <pc:picChg chg="del">
          <ac:chgData name="Risker, Marcel" userId="2fa5b36e-4df7-4f77-b4e0-eabf25702f6a" providerId="ADAL" clId="{55B51500-9912-4472-9B66-E7CC0274FBAF}" dt="2024-05-15T20:35:14.333" v="124" actId="478"/>
          <ac:picMkLst>
            <pc:docMk/>
            <pc:sldMk cId="3137704235" sldId="258"/>
            <ac:picMk id="5" creationId="{5D0DA731-FB1A-9210-9A3A-8C7AFAED45CE}"/>
          </ac:picMkLst>
        </pc:picChg>
        <pc:picChg chg="add mod ord">
          <ac:chgData name="Risker, Marcel" userId="2fa5b36e-4df7-4f77-b4e0-eabf25702f6a" providerId="ADAL" clId="{55B51500-9912-4472-9B66-E7CC0274FBAF}" dt="2024-05-15T20:36:57.336" v="162" actId="167"/>
          <ac:picMkLst>
            <pc:docMk/>
            <pc:sldMk cId="3137704235" sldId="258"/>
            <ac:picMk id="6" creationId="{7D150A09-3FAE-4123-F713-8B5BA42577A5}"/>
          </ac:picMkLst>
        </pc:picChg>
        <pc:picChg chg="del">
          <ac:chgData name="Risker, Marcel" userId="2fa5b36e-4df7-4f77-b4e0-eabf25702f6a" providerId="ADAL" clId="{55B51500-9912-4472-9B66-E7CC0274FBAF}" dt="2024-05-15T20:35:06.462" v="123" actId="478"/>
          <ac:picMkLst>
            <pc:docMk/>
            <pc:sldMk cId="3137704235" sldId="258"/>
            <ac:picMk id="7" creationId="{24080365-503B-F0EF-48EC-DFA3260C1BD0}"/>
          </ac:picMkLst>
        </pc:picChg>
        <pc:picChg chg="add mod ord">
          <ac:chgData name="Risker, Marcel" userId="2fa5b36e-4df7-4f77-b4e0-eabf25702f6a" providerId="ADAL" clId="{55B51500-9912-4472-9B66-E7CC0274FBAF}" dt="2024-05-15T20:36:41.160" v="159" actId="171"/>
          <ac:picMkLst>
            <pc:docMk/>
            <pc:sldMk cId="3137704235" sldId="258"/>
            <ac:picMk id="9" creationId="{FE52C71B-8006-A9B0-B91D-0D0FEBBC5AE6}"/>
          </ac:picMkLst>
        </pc:picChg>
      </pc:sldChg>
      <pc:sldChg chg="addSp delSp modSp add mod">
        <pc:chgData name="Risker, Marcel" userId="2fa5b36e-4df7-4f77-b4e0-eabf25702f6a" providerId="ADAL" clId="{55B51500-9912-4472-9B66-E7CC0274FBAF}" dt="2024-05-15T20:37:32.650" v="169" actId="171"/>
        <pc:sldMkLst>
          <pc:docMk/>
          <pc:sldMk cId="2875987900" sldId="259"/>
        </pc:sldMkLst>
        <pc:spChg chg="mod">
          <ac:chgData name="Risker, Marcel" userId="2fa5b36e-4df7-4f77-b4e0-eabf25702f6a" providerId="ADAL" clId="{55B51500-9912-4472-9B66-E7CC0274FBAF}" dt="2024-05-15T20:37:22.753" v="165" actId="207"/>
          <ac:spMkLst>
            <pc:docMk/>
            <pc:sldMk cId="2875987900" sldId="259"/>
            <ac:spMk id="2" creationId="{DCE3A37C-21DA-F393-4456-A78D3A5DC180}"/>
          </ac:spMkLst>
        </pc:spChg>
        <pc:spChg chg="mod">
          <ac:chgData name="Risker, Marcel" userId="2fa5b36e-4df7-4f77-b4e0-eabf25702f6a" providerId="ADAL" clId="{55B51500-9912-4472-9B66-E7CC0274FBAF}" dt="2024-05-15T20:37:25.383" v="166" actId="207"/>
          <ac:spMkLst>
            <pc:docMk/>
            <pc:sldMk cId="2875987900" sldId="259"/>
            <ac:spMk id="3" creationId="{ABB056F0-E8D8-9D56-F378-5C9BD7980A23}"/>
          </ac:spMkLst>
        </pc:spChg>
        <pc:picChg chg="add mod ord">
          <ac:chgData name="Risker, Marcel" userId="2fa5b36e-4df7-4f77-b4e0-eabf25702f6a" providerId="ADAL" clId="{55B51500-9912-4472-9B66-E7CC0274FBAF}" dt="2024-05-15T20:35:24.594" v="130" actId="167"/>
          <ac:picMkLst>
            <pc:docMk/>
            <pc:sldMk cId="2875987900" sldId="259"/>
            <ac:picMk id="5" creationId="{EF8D6A37-F766-7EFC-435A-91D26F5F52E0}"/>
          </ac:picMkLst>
        </pc:picChg>
        <pc:picChg chg="del">
          <ac:chgData name="Risker, Marcel" userId="2fa5b36e-4df7-4f77-b4e0-eabf25702f6a" providerId="ADAL" clId="{55B51500-9912-4472-9B66-E7CC0274FBAF}" dt="2024-05-15T20:35:21.504" v="128" actId="478"/>
          <ac:picMkLst>
            <pc:docMk/>
            <pc:sldMk cId="2875987900" sldId="259"/>
            <ac:picMk id="6" creationId="{7D150A09-3FAE-4123-F713-8B5BA42577A5}"/>
          </ac:picMkLst>
        </pc:picChg>
        <pc:picChg chg="add mod ord">
          <ac:chgData name="Risker, Marcel" userId="2fa5b36e-4df7-4f77-b4e0-eabf25702f6a" providerId="ADAL" clId="{55B51500-9912-4472-9B66-E7CC0274FBAF}" dt="2024-05-15T20:37:32.650" v="169" actId="171"/>
          <ac:picMkLst>
            <pc:docMk/>
            <pc:sldMk cId="2875987900" sldId="259"/>
            <ac:picMk id="8" creationId="{8CEBF437-42F6-445D-3812-E0EEA8A75B8D}"/>
          </ac:picMkLst>
        </pc:picChg>
      </pc:sldChg>
      <pc:sldChg chg="addSp delSp modSp add mod">
        <pc:chgData name="Risker, Marcel" userId="2fa5b36e-4df7-4f77-b4e0-eabf25702f6a" providerId="ADAL" clId="{55B51500-9912-4472-9B66-E7CC0274FBAF}" dt="2024-05-15T20:37:54.870" v="176" actId="171"/>
        <pc:sldMkLst>
          <pc:docMk/>
          <pc:sldMk cId="4186949921" sldId="260"/>
        </pc:sldMkLst>
        <pc:spChg chg="mod">
          <ac:chgData name="Risker, Marcel" userId="2fa5b36e-4df7-4f77-b4e0-eabf25702f6a" providerId="ADAL" clId="{55B51500-9912-4472-9B66-E7CC0274FBAF}" dt="2024-05-15T20:37:42.634" v="172" actId="207"/>
          <ac:spMkLst>
            <pc:docMk/>
            <pc:sldMk cId="4186949921" sldId="260"/>
            <ac:spMk id="2" creationId="{DCE3A37C-21DA-F393-4456-A78D3A5DC180}"/>
          </ac:spMkLst>
        </pc:spChg>
        <pc:spChg chg="mod">
          <ac:chgData name="Risker, Marcel" userId="2fa5b36e-4df7-4f77-b4e0-eabf25702f6a" providerId="ADAL" clId="{55B51500-9912-4472-9B66-E7CC0274FBAF}" dt="2024-05-15T20:37:44.839" v="173" actId="207"/>
          <ac:spMkLst>
            <pc:docMk/>
            <pc:sldMk cId="4186949921" sldId="260"/>
            <ac:spMk id="3" creationId="{ABB056F0-E8D8-9D56-F378-5C9BD7980A23}"/>
          </ac:spMkLst>
        </pc:spChg>
        <pc:picChg chg="del">
          <ac:chgData name="Risker, Marcel" userId="2fa5b36e-4df7-4f77-b4e0-eabf25702f6a" providerId="ADAL" clId="{55B51500-9912-4472-9B66-E7CC0274FBAF}" dt="2024-05-15T20:35:49.791" v="137" actId="478"/>
          <ac:picMkLst>
            <pc:docMk/>
            <pc:sldMk cId="4186949921" sldId="260"/>
            <ac:picMk id="5" creationId="{EF8D6A37-F766-7EFC-435A-91D26F5F52E0}"/>
          </ac:picMkLst>
        </pc:picChg>
        <pc:picChg chg="add del mod">
          <ac:chgData name="Risker, Marcel" userId="2fa5b36e-4df7-4f77-b4e0-eabf25702f6a" providerId="ADAL" clId="{55B51500-9912-4472-9B66-E7CC0274FBAF}" dt="2024-05-15T20:35:49.406" v="136" actId="478"/>
          <ac:picMkLst>
            <pc:docMk/>
            <pc:sldMk cId="4186949921" sldId="260"/>
            <ac:picMk id="6" creationId="{0C83CD82-5CA8-291F-4A7B-B6B1C05552F4}"/>
          </ac:picMkLst>
        </pc:picChg>
        <pc:picChg chg="add mod ord">
          <ac:chgData name="Risker, Marcel" userId="2fa5b36e-4df7-4f77-b4e0-eabf25702f6a" providerId="ADAL" clId="{55B51500-9912-4472-9B66-E7CC0274FBAF}" dt="2024-05-15T20:35:53.214" v="139" actId="167"/>
          <ac:picMkLst>
            <pc:docMk/>
            <pc:sldMk cId="4186949921" sldId="260"/>
            <ac:picMk id="8" creationId="{AF4186B4-CAA1-C11D-D4D1-2744C2DE8D9C}"/>
          </ac:picMkLst>
        </pc:picChg>
        <pc:picChg chg="add del mod">
          <ac:chgData name="Risker, Marcel" userId="2fa5b36e-4df7-4f77-b4e0-eabf25702f6a" providerId="ADAL" clId="{55B51500-9912-4472-9B66-E7CC0274FBAF}" dt="2024-05-15T20:37:38.459" v="171"/>
          <ac:picMkLst>
            <pc:docMk/>
            <pc:sldMk cId="4186949921" sldId="260"/>
            <ac:picMk id="10" creationId="{A5F0CBCD-2E37-1326-A510-C922CD937A18}"/>
          </ac:picMkLst>
        </pc:picChg>
        <pc:picChg chg="add mod ord">
          <ac:chgData name="Risker, Marcel" userId="2fa5b36e-4df7-4f77-b4e0-eabf25702f6a" providerId="ADAL" clId="{55B51500-9912-4472-9B66-E7CC0274FBAF}" dt="2024-05-15T20:37:54.870" v="176" actId="171"/>
          <ac:picMkLst>
            <pc:docMk/>
            <pc:sldMk cId="4186949921" sldId="260"/>
            <ac:picMk id="12" creationId="{924259FC-8101-CBA3-9CD4-17CF3C6C3859}"/>
          </ac:picMkLst>
        </pc:picChg>
      </pc:sldChg>
      <pc:sldChg chg="addSp delSp modSp add mod">
        <pc:chgData name="Risker, Marcel" userId="2fa5b36e-4df7-4f77-b4e0-eabf25702f6a" providerId="ADAL" clId="{55B51500-9912-4472-9B66-E7CC0274FBAF}" dt="2024-05-15T20:38:36.324" v="181" actId="207"/>
        <pc:sldMkLst>
          <pc:docMk/>
          <pc:sldMk cId="4030661436" sldId="261"/>
        </pc:sldMkLst>
        <pc:spChg chg="mod">
          <ac:chgData name="Risker, Marcel" userId="2fa5b36e-4df7-4f77-b4e0-eabf25702f6a" providerId="ADAL" clId="{55B51500-9912-4472-9B66-E7CC0274FBAF}" dt="2024-05-15T20:38:34.005" v="180" actId="207"/>
          <ac:spMkLst>
            <pc:docMk/>
            <pc:sldMk cId="4030661436" sldId="261"/>
            <ac:spMk id="2" creationId="{DCE3A37C-21DA-F393-4456-A78D3A5DC180}"/>
          </ac:spMkLst>
        </pc:spChg>
        <pc:spChg chg="mod">
          <ac:chgData name="Risker, Marcel" userId="2fa5b36e-4df7-4f77-b4e0-eabf25702f6a" providerId="ADAL" clId="{55B51500-9912-4472-9B66-E7CC0274FBAF}" dt="2024-05-15T20:38:36.324" v="181" actId="207"/>
          <ac:spMkLst>
            <pc:docMk/>
            <pc:sldMk cId="4030661436" sldId="261"/>
            <ac:spMk id="3" creationId="{ABB056F0-E8D8-9D56-F378-5C9BD7980A23}"/>
          </ac:spMkLst>
        </pc:spChg>
        <pc:picChg chg="add mod ord">
          <ac:chgData name="Risker, Marcel" userId="2fa5b36e-4df7-4f77-b4e0-eabf25702f6a" providerId="ADAL" clId="{55B51500-9912-4472-9B66-E7CC0274FBAF}" dt="2024-05-15T20:36:03.718" v="143" actId="167"/>
          <ac:picMkLst>
            <pc:docMk/>
            <pc:sldMk cId="4030661436" sldId="261"/>
            <ac:picMk id="5" creationId="{45AB7324-2E2D-B422-8030-1C0CDDB4CD9F}"/>
          </ac:picMkLst>
        </pc:picChg>
        <pc:picChg chg="add mod ord">
          <ac:chgData name="Risker, Marcel" userId="2fa5b36e-4df7-4f77-b4e0-eabf25702f6a" providerId="ADAL" clId="{55B51500-9912-4472-9B66-E7CC0274FBAF}" dt="2024-05-15T20:38:29.024" v="179" actId="171"/>
          <ac:picMkLst>
            <pc:docMk/>
            <pc:sldMk cId="4030661436" sldId="261"/>
            <ac:picMk id="7" creationId="{8A837245-18B2-6818-B9C1-3929666BE88C}"/>
          </ac:picMkLst>
        </pc:picChg>
        <pc:picChg chg="del">
          <ac:chgData name="Risker, Marcel" userId="2fa5b36e-4df7-4f77-b4e0-eabf25702f6a" providerId="ADAL" clId="{55B51500-9912-4472-9B66-E7CC0274FBAF}" dt="2024-05-15T20:35:57.185" v="141" actId="478"/>
          <ac:picMkLst>
            <pc:docMk/>
            <pc:sldMk cId="4030661436" sldId="261"/>
            <ac:picMk id="8" creationId="{AF4186B4-CAA1-C11D-D4D1-2744C2DE8D9C}"/>
          </ac:picMkLst>
        </pc:picChg>
      </pc:sldChg>
      <pc:sldChg chg="addSp delSp modSp add mod">
        <pc:chgData name="Risker, Marcel" userId="2fa5b36e-4df7-4f77-b4e0-eabf25702f6a" providerId="ADAL" clId="{55B51500-9912-4472-9B66-E7CC0274FBAF}" dt="2024-05-15T20:38:57.886" v="186" actId="171"/>
        <pc:sldMkLst>
          <pc:docMk/>
          <pc:sldMk cId="670430739" sldId="262"/>
        </pc:sldMkLst>
        <pc:spChg chg="mod">
          <ac:chgData name="Risker, Marcel" userId="2fa5b36e-4df7-4f77-b4e0-eabf25702f6a" providerId="ADAL" clId="{55B51500-9912-4472-9B66-E7CC0274FBAF}" dt="2024-05-15T20:38:47.428" v="182" actId="207"/>
          <ac:spMkLst>
            <pc:docMk/>
            <pc:sldMk cId="670430739" sldId="262"/>
            <ac:spMk id="2" creationId="{DCE3A37C-21DA-F393-4456-A78D3A5DC180}"/>
          </ac:spMkLst>
        </pc:spChg>
        <pc:spChg chg="mod">
          <ac:chgData name="Risker, Marcel" userId="2fa5b36e-4df7-4f77-b4e0-eabf25702f6a" providerId="ADAL" clId="{55B51500-9912-4472-9B66-E7CC0274FBAF}" dt="2024-05-15T20:38:49.918" v="183" actId="207"/>
          <ac:spMkLst>
            <pc:docMk/>
            <pc:sldMk cId="670430739" sldId="262"/>
            <ac:spMk id="3" creationId="{ABB056F0-E8D8-9D56-F378-5C9BD7980A23}"/>
          </ac:spMkLst>
        </pc:spChg>
        <pc:picChg chg="del">
          <ac:chgData name="Risker, Marcel" userId="2fa5b36e-4df7-4f77-b4e0-eabf25702f6a" providerId="ADAL" clId="{55B51500-9912-4472-9B66-E7CC0274FBAF}" dt="2024-05-15T20:36:07.700" v="145" actId="478"/>
          <ac:picMkLst>
            <pc:docMk/>
            <pc:sldMk cId="670430739" sldId="262"/>
            <ac:picMk id="5" creationId="{45AB7324-2E2D-B422-8030-1C0CDDB4CD9F}"/>
          </ac:picMkLst>
        </pc:picChg>
        <pc:picChg chg="add mod ord">
          <ac:chgData name="Risker, Marcel" userId="2fa5b36e-4df7-4f77-b4e0-eabf25702f6a" providerId="ADAL" clId="{55B51500-9912-4472-9B66-E7CC0274FBAF}" dt="2024-05-15T20:36:10.759" v="147" actId="167"/>
          <ac:picMkLst>
            <pc:docMk/>
            <pc:sldMk cId="670430739" sldId="262"/>
            <ac:picMk id="6" creationId="{DA38487E-4B0A-CAEA-BB02-E997C61D4C09}"/>
          </ac:picMkLst>
        </pc:picChg>
        <pc:picChg chg="add mod ord">
          <ac:chgData name="Risker, Marcel" userId="2fa5b36e-4df7-4f77-b4e0-eabf25702f6a" providerId="ADAL" clId="{55B51500-9912-4472-9B66-E7CC0274FBAF}" dt="2024-05-15T20:38:57.886" v="186" actId="171"/>
          <ac:picMkLst>
            <pc:docMk/>
            <pc:sldMk cId="670430739" sldId="262"/>
            <ac:picMk id="8" creationId="{BA73C67A-AD1F-4A34-6513-1E73E8D7A044}"/>
          </ac:picMkLst>
        </pc:picChg>
      </pc:sldChg>
      <pc:sldChg chg="addSp delSp modSp add mod">
        <pc:chgData name="Risker, Marcel" userId="2fa5b36e-4df7-4f77-b4e0-eabf25702f6a" providerId="ADAL" clId="{55B51500-9912-4472-9B66-E7CC0274FBAF}" dt="2024-05-15T20:39:41.138" v="191" actId="171"/>
        <pc:sldMkLst>
          <pc:docMk/>
          <pc:sldMk cId="569497903" sldId="263"/>
        </pc:sldMkLst>
        <pc:spChg chg="mod">
          <ac:chgData name="Risker, Marcel" userId="2fa5b36e-4df7-4f77-b4e0-eabf25702f6a" providerId="ADAL" clId="{55B51500-9912-4472-9B66-E7CC0274FBAF}" dt="2024-05-15T20:39:30.232" v="187" actId="207"/>
          <ac:spMkLst>
            <pc:docMk/>
            <pc:sldMk cId="569497903" sldId="263"/>
            <ac:spMk id="2" creationId="{DCE3A37C-21DA-F393-4456-A78D3A5DC180}"/>
          </ac:spMkLst>
        </pc:spChg>
        <pc:spChg chg="mod">
          <ac:chgData name="Risker, Marcel" userId="2fa5b36e-4df7-4f77-b4e0-eabf25702f6a" providerId="ADAL" clId="{55B51500-9912-4472-9B66-E7CC0274FBAF}" dt="2024-05-15T20:39:33.803" v="188" actId="207"/>
          <ac:spMkLst>
            <pc:docMk/>
            <pc:sldMk cId="569497903" sldId="263"/>
            <ac:spMk id="3" creationId="{ABB056F0-E8D8-9D56-F378-5C9BD7980A23}"/>
          </ac:spMkLst>
        </pc:spChg>
        <pc:picChg chg="add mod ord">
          <ac:chgData name="Risker, Marcel" userId="2fa5b36e-4df7-4f77-b4e0-eabf25702f6a" providerId="ADAL" clId="{55B51500-9912-4472-9B66-E7CC0274FBAF}" dt="2024-05-15T20:36:18.289" v="151" actId="167"/>
          <ac:picMkLst>
            <pc:docMk/>
            <pc:sldMk cId="569497903" sldId="263"/>
            <ac:picMk id="5" creationId="{BB4AE7FB-25F6-C9D9-909F-CD2F26D58D73}"/>
          </ac:picMkLst>
        </pc:picChg>
        <pc:picChg chg="del">
          <ac:chgData name="Risker, Marcel" userId="2fa5b36e-4df7-4f77-b4e0-eabf25702f6a" providerId="ADAL" clId="{55B51500-9912-4472-9B66-E7CC0274FBAF}" dt="2024-05-15T20:36:14.853" v="149" actId="478"/>
          <ac:picMkLst>
            <pc:docMk/>
            <pc:sldMk cId="569497903" sldId="263"/>
            <ac:picMk id="6" creationId="{DA38487E-4B0A-CAEA-BB02-E997C61D4C09}"/>
          </ac:picMkLst>
        </pc:picChg>
        <pc:picChg chg="add mod ord">
          <ac:chgData name="Risker, Marcel" userId="2fa5b36e-4df7-4f77-b4e0-eabf25702f6a" providerId="ADAL" clId="{55B51500-9912-4472-9B66-E7CC0274FBAF}" dt="2024-05-15T20:39:41.138" v="191" actId="171"/>
          <ac:picMkLst>
            <pc:docMk/>
            <pc:sldMk cId="569497903" sldId="263"/>
            <ac:picMk id="8" creationId="{9642B565-318B-9B01-82F4-FC4DC83526CD}"/>
          </ac:picMkLst>
        </pc:picChg>
      </pc:sldChg>
      <pc:sldChg chg="addSp delSp modSp add mod ord">
        <pc:chgData name="Risker, Marcel" userId="2fa5b36e-4df7-4f77-b4e0-eabf25702f6a" providerId="ADAL" clId="{55B51500-9912-4472-9B66-E7CC0274FBAF}" dt="2024-05-15T20:42:13.724" v="275" actId="113"/>
        <pc:sldMkLst>
          <pc:docMk/>
          <pc:sldMk cId="3613099256" sldId="264"/>
        </pc:sldMkLst>
        <pc:spChg chg="mod">
          <ac:chgData name="Risker, Marcel" userId="2fa5b36e-4df7-4f77-b4e0-eabf25702f6a" providerId="ADAL" clId="{55B51500-9912-4472-9B66-E7CC0274FBAF}" dt="2024-05-15T20:40:56.963" v="248" actId="34135"/>
          <ac:spMkLst>
            <pc:docMk/>
            <pc:sldMk cId="3613099256" sldId="264"/>
            <ac:spMk id="2" creationId="{DCE3A37C-21DA-F393-4456-A78D3A5DC180}"/>
          </ac:spMkLst>
        </pc:spChg>
        <pc:spChg chg="mod">
          <ac:chgData name="Risker, Marcel" userId="2fa5b36e-4df7-4f77-b4e0-eabf25702f6a" providerId="ADAL" clId="{55B51500-9912-4472-9B66-E7CC0274FBAF}" dt="2024-05-15T20:42:13.724" v="275" actId="113"/>
          <ac:spMkLst>
            <pc:docMk/>
            <pc:sldMk cId="3613099256" sldId="264"/>
            <ac:spMk id="3" creationId="{ABB056F0-E8D8-9D56-F378-5C9BD7980A23}"/>
          </ac:spMkLst>
        </pc:spChg>
        <pc:picChg chg="add mod ord">
          <ac:chgData name="Risker, Marcel" userId="2fa5b36e-4df7-4f77-b4e0-eabf25702f6a" providerId="ADAL" clId="{55B51500-9912-4472-9B66-E7CC0274FBAF}" dt="2024-05-15T20:40:43.641" v="244" actId="171"/>
          <ac:picMkLst>
            <pc:docMk/>
            <pc:sldMk cId="3613099256" sldId="264"/>
            <ac:picMk id="5" creationId="{31D46739-A1B4-F10E-7BA5-03118C15E88C}"/>
          </ac:picMkLst>
        </pc:picChg>
        <pc:picChg chg="del">
          <ac:chgData name="Risker, Marcel" userId="2fa5b36e-4df7-4f77-b4e0-eabf25702f6a" providerId="ADAL" clId="{55B51500-9912-4472-9B66-E7CC0274FBAF}" dt="2024-05-15T20:40:35.509" v="241" actId="478"/>
          <ac:picMkLst>
            <pc:docMk/>
            <pc:sldMk cId="3613099256" sldId="264"/>
            <ac:picMk id="9" creationId="{FE52C71B-8006-A9B0-B91D-0D0FEBBC5AE6}"/>
          </ac:picMkLst>
        </pc:picChg>
      </pc:sldChg>
      <pc:sldChg chg="addSp delSp modSp add mod ord">
        <pc:chgData name="Risker, Marcel" userId="2fa5b36e-4df7-4f77-b4e0-eabf25702f6a" providerId="ADAL" clId="{55B51500-9912-4472-9B66-E7CC0274FBAF}" dt="2024-05-15T20:43:30.131" v="321"/>
        <pc:sldMkLst>
          <pc:docMk/>
          <pc:sldMk cId="1820005930" sldId="265"/>
        </pc:sldMkLst>
        <pc:spChg chg="mod">
          <ac:chgData name="Risker, Marcel" userId="2fa5b36e-4df7-4f77-b4e0-eabf25702f6a" providerId="ADAL" clId="{55B51500-9912-4472-9B66-E7CC0274FBAF}" dt="2024-05-15T20:42:56.688" v="316" actId="34135"/>
          <ac:spMkLst>
            <pc:docMk/>
            <pc:sldMk cId="1820005930" sldId="265"/>
            <ac:spMk id="2" creationId="{DCE3A37C-21DA-F393-4456-A78D3A5DC180}"/>
          </ac:spMkLst>
        </pc:spChg>
        <pc:spChg chg="mod">
          <ac:chgData name="Risker, Marcel" userId="2fa5b36e-4df7-4f77-b4e0-eabf25702f6a" providerId="ADAL" clId="{55B51500-9912-4472-9B66-E7CC0274FBAF}" dt="2024-05-15T20:43:30.131" v="321"/>
          <ac:spMkLst>
            <pc:docMk/>
            <pc:sldMk cId="1820005930" sldId="265"/>
            <ac:spMk id="3" creationId="{ABB056F0-E8D8-9D56-F378-5C9BD7980A23}"/>
          </ac:spMkLst>
        </pc:spChg>
        <pc:picChg chg="add mod ord">
          <ac:chgData name="Risker, Marcel" userId="2fa5b36e-4df7-4f77-b4e0-eabf25702f6a" providerId="ADAL" clId="{55B51500-9912-4472-9B66-E7CC0274FBAF}" dt="2024-05-15T20:43:12.738" v="320" actId="171"/>
          <ac:picMkLst>
            <pc:docMk/>
            <pc:sldMk cId="1820005930" sldId="265"/>
            <ac:picMk id="6" creationId="{A0B2789E-DD4C-4577-6D73-6B38668944C7}"/>
          </ac:picMkLst>
        </pc:picChg>
        <pc:picChg chg="del">
          <ac:chgData name="Risker, Marcel" userId="2fa5b36e-4df7-4f77-b4e0-eabf25702f6a" providerId="ADAL" clId="{55B51500-9912-4472-9B66-E7CC0274FBAF}" dt="2024-05-15T20:42:58.729" v="317" actId="478"/>
          <ac:picMkLst>
            <pc:docMk/>
            <pc:sldMk cId="1820005930" sldId="265"/>
            <ac:picMk id="8" creationId="{8CEBF437-42F6-445D-3812-E0EEA8A75B8D}"/>
          </ac:picMkLst>
        </pc:picChg>
      </pc:sldChg>
      <pc:sldChg chg="add del">
        <pc:chgData name="Risker, Marcel" userId="2fa5b36e-4df7-4f77-b4e0-eabf25702f6a" providerId="ADAL" clId="{55B51500-9912-4472-9B66-E7CC0274FBAF}" dt="2024-05-15T20:42:28.978" v="277" actId="2890"/>
        <pc:sldMkLst>
          <pc:docMk/>
          <pc:sldMk cId="3991107047" sldId="265"/>
        </pc:sldMkLst>
      </pc:sldChg>
      <pc:sldChg chg="addSp delSp modSp add mod">
        <pc:chgData name="Risker, Marcel" userId="2fa5b36e-4df7-4f77-b4e0-eabf25702f6a" providerId="ADAL" clId="{55B51500-9912-4472-9B66-E7CC0274FBAF}" dt="2024-05-15T20:44:18.244" v="330" actId="171"/>
        <pc:sldMkLst>
          <pc:docMk/>
          <pc:sldMk cId="3993681958" sldId="266"/>
        </pc:sldMkLst>
        <pc:spChg chg="mod">
          <ac:chgData name="Risker, Marcel" userId="2fa5b36e-4df7-4f77-b4e0-eabf25702f6a" providerId="ADAL" clId="{55B51500-9912-4472-9B66-E7CC0274FBAF}" dt="2024-05-15T20:44:03.587" v="327" actId="207"/>
          <ac:spMkLst>
            <pc:docMk/>
            <pc:sldMk cId="3993681958" sldId="266"/>
            <ac:spMk id="2" creationId="{DCE3A37C-21DA-F393-4456-A78D3A5DC180}"/>
          </ac:spMkLst>
        </pc:spChg>
        <pc:picChg chg="del">
          <ac:chgData name="Risker, Marcel" userId="2fa5b36e-4df7-4f77-b4e0-eabf25702f6a" providerId="ADAL" clId="{55B51500-9912-4472-9B66-E7CC0274FBAF}" dt="2024-05-15T20:43:47.487" v="324" actId="478"/>
          <ac:picMkLst>
            <pc:docMk/>
            <pc:sldMk cId="3993681958" sldId="266"/>
            <ac:picMk id="5" creationId="{EF8D6A37-F766-7EFC-435A-91D26F5F52E0}"/>
          </ac:picMkLst>
        </pc:picChg>
        <pc:picChg chg="del">
          <ac:chgData name="Risker, Marcel" userId="2fa5b36e-4df7-4f77-b4e0-eabf25702f6a" providerId="ADAL" clId="{55B51500-9912-4472-9B66-E7CC0274FBAF}" dt="2024-05-15T20:43:47.018" v="323" actId="478"/>
          <ac:picMkLst>
            <pc:docMk/>
            <pc:sldMk cId="3993681958" sldId="266"/>
            <ac:picMk id="6" creationId="{A0B2789E-DD4C-4577-6D73-6B38668944C7}"/>
          </ac:picMkLst>
        </pc:picChg>
        <pc:picChg chg="add mod ord">
          <ac:chgData name="Risker, Marcel" userId="2fa5b36e-4df7-4f77-b4e0-eabf25702f6a" providerId="ADAL" clId="{55B51500-9912-4472-9B66-E7CC0274FBAF}" dt="2024-05-15T20:43:58.755" v="326" actId="167"/>
          <ac:picMkLst>
            <pc:docMk/>
            <pc:sldMk cId="3993681958" sldId="266"/>
            <ac:picMk id="7" creationId="{71DC9F9F-BF08-2B7B-1376-F41EF150499F}"/>
          </ac:picMkLst>
        </pc:picChg>
        <pc:picChg chg="add mod ord">
          <ac:chgData name="Risker, Marcel" userId="2fa5b36e-4df7-4f77-b4e0-eabf25702f6a" providerId="ADAL" clId="{55B51500-9912-4472-9B66-E7CC0274FBAF}" dt="2024-05-15T20:44:18.244" v="330" actId="171"/>
          <ac:picMkLst>
            <pc:docMk/>
            <pc:sldMk cId="3993681958" sldId="266"/>
            <ac:picMk id="9" creationId="{EAF12732-AB61-DC33-8D47-6079148B39C9}"/>
          </ac:picMkLst>
        </pc:picChg>
      </pc:sldChg>
      <pc:sldChg chg="addSp delSp modSp add mod">
        <pc:chgData name="Risker, Marcel" userId="2fa5b36e-4df7-4f77-b4e0-eabf25702f6a" providerId="ADAL" clId="{55B51500-9912-4472-9B66-E7CC0274FBAF}" dt="2024-05-15T20:44:57.310" v="340" actId="207"/>
        <pc:sldMkLst>
          <pc:docMk/>
          <pc:sldMk cId="66604692" sldId="267"/>
        </pc:sldMkLst>
        <pc:spChg chg="mod">
          <ac:chgData name="Risker, Marcel" userId="2fa5b36e-4df7-4f77-b4e0-eabf25702f6a" providerId="ADAL" clId="{55B51500-9912-4472-9B66-E7CC0274FBAF}" dt="2024-05-15T20:44:57.310" v="340" actId="207"/>
          <ac:spMkLst>
            <pc:docMk/>
            <pc:sldMk cId="66604692" sldId="267"/>
            <ac:spMk id="2" creationId="{DCE3A37C-21DA-F393-4456-A78D3A5DC180}"/>
          </ac:spMkLst>
        </pc:spChg>
        <pc:picChg chg="add mod ord">
          <ac:chgData name="Risker, Marcel" userId="2fa5b36e-4df7-4f77-b4e0-eabf25702f6a" providerId="ADAL" clId="{55B51500-9912-4472-9B66-E7CC0274FBAF}" dt="2024-05-15T20:44:36.903" v="335" actId="167"/>
          <ac:picMkLst>
            <pc:docMk/>
            <pc:sldMk cId="66604692" sldId="267"/>
            <ac:picMk id="5" creationId="{E6D3BB19-2458-A47E-07DE-69E871C63301}"/>
          </ac:picMkLst>
        </pc:picChg>
        <pc:picChg chg="del">
          <ac:chgData name="Risker, Marcel" userId="2fa5b36e-4df7-4f77-b4e0-eabf25702f6a" providerId="ADAL" clId="{55B51500-9912-4472-9B66-E7CC0274FBAF}" dt="2024-05-15T20:44:29.464" v="333" actId="478"/>
          <ac:picMkLst>
            <pc:docMk/>
            <pc:sldMk cId="66604692" sldId="267"/>
            <ac:picMk id="7" creationId="{71DC9F9F-BF08-2B7B-1376-F41EF150499F}"/>
          </ac:picMkLst>
        </pc:picChg>
        <pc:picChg chg="add mod ord">
          <ac:chgData name="Risker, Marcel" userId="2fa5b36e-4df7-4f77-b4e0-eabf25702f6a" providerId="ADAL" clId="{55B51500-9912-4472-9B66-E7CC0274FBAF}" dt="2024-05-15T20:44:48.411" v="338" actId="171"/>
          <ac:picMkLst>
            <pc:docMk/>
            <pc:sldMk cId="66604692" sldId="267"/>
            <ac:picMk id="8" creationId="{0E9761E1-C5DB-73D8-ED20-48796E8AC32A}"/>
          </ac:picMkLst>
        </pc:picChg>
        <pc:picChg chg="del">
          <ac:chgData name="Risker, Marcel" userId="2fa5b36e-4df7-4f77-b4e0-eabf25702f6a" providerId="ADAL" clId="{55B51500-9912-4472-9B66-E7CC0274FBAF}" dt="2024-05-15T20:44:27.934" v="332" actId="478"/>
          <ac:picMkLst>
            <pc:docMk/>
            <pc:sldMk cId="66604692" sldId="267"/>
            <ac:picMk id="9" creationId="{EAF12732-AB61-DC33-8D47-6079148B39C9}"/>
          </ac:picMkLst>
        </pc:picChg>
      </pc:sldChg>
      <pc:sldChg chg="addSp delSp modSp add mod">
        <pc:chgData name="Risker, Marcel" userId="2fa5b36e-4df7-4f77-b4e0-eabf25702f6a" providerId="ADAL" clId="{55B51500-9912-4472-9B66-E7CC0274FBAF}" dt="2024-05-15T20:45:29.601" v="350" actId="207"/>
        <pc:sldMkLst>
          <pc:docMk/>
          <pc:sldMk cId="3003125265" sldId="268"/>
        </pc:sldMkLst>
        <pc:spChg chg="mod">
          <ac:chgData name="Risker, Marcel" userId="2fa5b36e-4df7-4f77-b4e0-eabf25702f6a" providerId="ADAL" clId="{55B51500-9912-4472-9B66-E7CC0274FBAF}" dt="2024-05-15T20:45:29.601" v="350" actId="207"/>
          <ac:spMkLst>
            <pc:docMk/>
            <pc:sldMk cId="3003125265" sldId="268"/>
            <ac:spMk id="2" creationId="{DCE3A37C-21DA-F393-4456-A78D3A5DC180}"/>
          </ac:spMkLst>
        </pc:spChg>
        <pc:picChg chg="del">
          <ac:chgData name="Risker, Marcel" userId="2fa5b36e-4df7-4f77-b4e0-eabf25702f6a" providerId="ADAL" clId="{55B51500-9912-4472-9B66-E7CC0274FBAF}" dt="2024-05-15T20:45:08.541" v="343" actId="478"/>
          <ac:picMkLst>
            <pc:docMk/>
            <pc:sldMk cId="3003125265" sldId="268"/>
            <ac:picMk id="5" creationId="{E6D3BB19-2458-A47E-07DE-69E871C63301}"/>
          </ac:picMkLst>
        </pc:picChg>
        <pc:picChg chg="add mod ord">
          <ac:chgData name="Risker, Marcel" userId="2fa5b36e-4df7-4f77-b4e0-eabf25702f6a" providerId="ADAL" clId="{55B51500-9912-4472-9B66-E7CC0274FBAF}" dt="2024-05-15T20:45:24.293" v="348" actId="171"/>
          <ac:picMkLst>
            <pc:docMk/>
            <pc:sldMk cId="3003125265" sldId="268"/>
            <ac:picMk id="6" creationId="{86BD2807-77A8-EC48-20CC-D7A21890C8C5}"/>
          </ac:picMkLst>
        </pc:picChg>
        <pc:picChg chg="del">
          <ac:chgData name="Risker, Marcel" userId="2fa5b36e-4df7-4f77-b4e0-eabf25702f6a" providerId="ADAL" clId="{55B51500-9912-4472-9B66-E7CC0274FBAF}" dt="2024-05-15T20:45:08.172" v="342" actId="478"/>
          <ac:picMkLst>
            <pc:docMk/>
            <pc:sldMk cId="3003125265" sldId="268"/>
            <ac:picMk id="8" creationId="{0E9761E1-C5DB-73D8-ED20-48796E8AC32A}"/>
          </ac:picMkLst>
        </pc:picChg>
        <pc:picChg chg="add mod ord">
          <ac:chgData name="Risker, Marcel" userId="2fa5b36e-4df7-4f77-b4e0-eabf25702f6a" providerId="ADAL" clId="{55B51500-9912-4472-9B66-E7CC0274FBAF}" dt="2024-05-15T20:45:18.011" v="346" actId="167"/>
          <ac:picMkLst>
            <pc:docMk/>
            <pc:sldMk cId="3003125265" sldId="268"/>
            <ac:picMk id="9" creationId="{EC460975-E272-A90D-7B77-9B3F37A5AD2E}"/>
          </ac:picMkLst>
        </pc:picChg>
      </pc:sldChg>
      <pc:sldChg chg="addSp delSp modSp add mod ord">
        <pc:chgData name="Risker, Marcel" userId="2fa5b36e-4df7-4f77-b4e0-eabf25702f6a" providerId="ADAL" clId="{55B51500-9912-4472-9B66-E7CC0274FBAF}" dt="2024-05-15T20:51:44.197" v="480"/>
        <pc:sldMkLst>
          <pc:docMk/>
          <pc:sldMk cId="2509386196" sldId="269"/>
        </pc:sldMkLst>
        <pc:spChg chg="mod">
          <ac:chgData name="Risker, Marcel" userId="2fa5b36e-4df7-4f77-b4e0-eabf25702f6a" providerId="ADAL" clId="{55B51500-9912-4472-9B66-E7CC0274FBAF}" dt="2024-05-15T20:46:38.995" v="365" actId="20577"/>
          <ac:spMkLst>
            <pc:docMk/>
            <pc:sldMk cId="2509386196" sldId="269"/>
            <ac:spMk id="2" creationId="{DCE3A37C-21DA-F393-4456-A78D3A5DC180}"/>
          </ac:spMkLst>
        </pc:spChg>
        <pc:spChg chg="mod">
          <ac:chgData name="Risker, Marcel" userId="2fa5b36e-4df7-4f77-b4e0-eabf25702f6a" providerId="ADAL" clId="{55B51500-9912-4472-9B66-E7CC0274FBAF}" dt="2024-05-15T20:47:32.892" v="411" actId="34135"/>
          <ac:spMkLst>
            <pc:docMk/>
            <pc:sldMk cId="2509386196" sldId="269"/>
            <ac:spMk id="3" creationId="{ABB056F0-E8D8-9D56-F378-5C9BD7980A23}"/>
          </ac:spMkLst>
        </pc:spChg>
        <pc:spChg chg="add mod">
          <ac:chgData name="Risker, Marcel" userId="2fa5b36e-4df7-4f77-b4e0-eabf25702f6a" providerId="ADAL" clId="{55B51500-9912-4472-9B66-E7CC0274FBAF}" dt="2024-05-15T20:47:09.378" v="377" actId="1076"/>
          <ac:spMkLst>
            <pc:docMk/>
            <pc:sldMk cId="2509386196" sldId="269"/>
            <ac:spMk id="8" creationId="{3D7570F7-E15C-6CE6-B6E4-A3B2A06BC099}"/>
          </ac:spMkLst>
        </pc:spChg>
        <pc:picChg chg="del">
          <ac:chgData name="Risker, Marcel" userId="2fa5b36e-4df7-4f77-b4e0-eabf25702f6a" providerId="ADAL" clId="{55B51500-9912-4472-9B66-E7CC0274FBAF}" dt="2024-05-15T20:46:53.002" v="367" actId="478"/>
          <ac:picMkLst>
            <pc:docMk/>
            <pc:sldMk cId="2509386196" sldId="269"/>
            <ac:picMk id="5" creationId="{5D0DA731-FB1A-9210-9A3A-8C7AFAED45CE}"/>
          </ac:picMkLst>
        </pc:picChg>
        <pc:picChg chg="add mod ord">
          <ac:chgData name="Risker, Marcel" userId="2fa5b36e-4df7-4f77-b4e0-eabf25702f6a" providerId="ADAL" clId="{55B51500-9912-4472-9B66-E7CC0274FBAF}" dt="2024-05-15T20:46:55.306" v="369" actId="167"/>
          <ac:picMkLst>
            <pc:docMk/>
            <pc:sldMk cId="2509386196" sldId="269"/>
            <ac:picMk id="6" creationId="{797ACDF9-5123-0436-6045-67782D2ABDA9}"/>
          </ac:picMkLst>
        </pc:picChg>
        <pc:picChg chg="mod">
          <ac:chgData name="Risker, Marcel" userId="2fa5b36e-4df7-4f77-b4e0-eabf25702f6a" providerId="ADAL" clId="{55B51500-9912-4472-9B66-E7CC0274FBAF}" dt="2024-05-15T20:46:57.756" v="370" actId="1076"/>
          <ac:picMkLst>
            <pc:docMk/>
            <pc:sldMk cId="2509386196" sldId="269"/>
            <ac:picMk id="7" creationId="{24080365-503B-F0EF-48EC-DFA3260C1BD0}"/>
          </ac:picMkLst>
        </pc:picChg>
      </pc:sldChg>
      <pc:sldChg chg="addSp delSp modSp add mod ord">
        <pc:chgData name="Risker, Marcel" userId="2fa5b36e-4df7-4f77-b4e0-eabf25702f6a" providerId="ADAL" clId="{55B51500-9912-4472-9B66-E7CC0274FBAF}" dt="2024-05-15T20:51:44.197" v="480"/>
        <pc:sldMkLst>
          <pc:docMk/>
          <pc:sldMk cId="2848837980" sldId="270"/>
        </pc:sldMkLst>
        <pc:spChg chg="mod">
          <ac:chgData name="Risker, Marcel" userId="2fa5b36e-4df7-4f77-b4e0-eabf25702f6a" providerId="ADAL" clId="{55B51500-9912-4472-9B66-E7CC0274FBAF}" dt="2024-05-15T20:49:31.354" v="443" actId="207"/>
          <ac:spMkLst>
            <pc:docMk/>
            <pc:sldMk cId="2848837980" sldId="270"/>
            <ac:spMk id="2" creationId="{DCE3A37C-21DA-F393-4456-A78D3A5DC180}"/>
          </ac:spMkLst>
        </pc:spChg>
        <pc:spChg chg="mod">
          <ac:chgData name="Risker, Marcel" userId="2fa5b36e-4df7-4f77-b4e0-eabf25702f6a" providerId="ADAL" clId="{55B51500-9912-4472-9B66-E7CC0274FBAF}" dt="2024-05-15T20:49:36.789" v="444" actId="207"/>
          <ac:spMkLst>
            <pc:docMk/>
            <pc:sldMk cId="2848837980" sldId="270"/>
            <ac:spMk id="3" creationId="{ABB056F0-E8D8-9D56-F378-5C9BD7980A23}"/>
          </ac:spMkLst>
        </pc:spChg>
        <pc:picChg chg="add mod ord">
          <ac:chgData name="Risker, Marcel" userId="2fa5b36e-4df7-4f77-b4e0-eabf25702f6a" providerId="ADAL" clId="{55B51500-9912-4472-9B66-E7CC0274FBAF}" dt="2024-05-15T20:47:55.462" v="416" actId="167"/>
          <ac:picMkLst>
            <pc:docMk/>
            <pc:sldMk cId="2848837980" sldId="270"/>
            <ac:picMk id="5" creationId="{A8D8E09C-585E-3F59-24B1-7EF909B9FB74}"/>
          </ac:picMkLst>
        </pc:picChg>
        <pc:picChg chg="del">
          <ac:chgData name="Risker, Marcel" userId="2fa5b36e-4df7-4f77-b4e0-eabf25702f6a" providerId="ADAL" clId="{55B51500-9912-4472-9B66-E7CC0274FBAF}" dt="2024-05-15T20:47:53.178" v="414" actId="478"/>
          <ac:picMkLst>
            <pc:docMk/>
            <pc:sldMk cId="2848837980" sldId="270"/>
            <ac:picMk id="6" creationId="{797ACDF9-5123-0436-6045-67782D2ABDA9}"/>
          </ac:picMkLst>
        </pc:picChg>
        <pc:picChg chg="del">
          <ac:chgData name="Risker, Marcel" userId="2fa5b36e-4df7-4f77-b4e0-eabf25702f6a" providerId="ADAL" clId="{55B51500-9912-4472-9B66-E7CC0274FBAF}" dt="2024-05-15T20:47:51.592" v="413" actId="478"/>
          <ac:picMkLst>
            <pc:docMk/>
            <pc:sldMk cId="2848837980" sldId="270"/>
            <ac:picMk id="7" creationId="{24080365-503B-F0EF-48EC-DFA3260C1BD0}"/>
          </ac:picMkLst>
        </pc:picChg>
        <pc:picChg chg="add mod ord">
          <ac:chgData name="Risker, Marcel" userId="2fa5b36e-4df7-4f77-b4e0-eabf25702f6a" providerId="ADAL" clId="{55B51500-9912-4472-9B66-E7CC0274FBAF}" dt="2024-05-15T20:49:20.625" v="440" actId="171"/>
          <ac:picMkLst>
            <pc:docMk/>
            <pc:sldMk cId="2848837980" sldId="270"/>
            <ac:picMk id="10" creationId="{345B7F3D-90BF-1B52-ACAF-1E5A41A0418D}"/>
          </ac:picMkLst>
        </pc:picChg>
      </pc:sldChg>
      <pc:sldChg chg="addSp delSp modSp add mod ord">
        <pc:chgData name="Risker, Marcel" userId="2fa5b36e-4df7-4f77-b4e0-eabf25702f6a" providerId="ADAL" clId="{55B51500-9912-4472-9B66-E7CC0274FBAF}" dt="2024-05-15T20:51:44.197" v="480"/>
        <pc:sldMkLst>
          <pc:docMk/>
          <pc:sldMk cId="3081114618" sldId="271"/>
        </pc:sldMkLst>
        <pc:spChg chg="mod">
          <ac:chgData name="Risker, Marcel" userId="2fa5b36e-4df7-4f77-b4e0-eabf25702f6a" providerId="ADAL" clId="{55B51500-9912-4472-9B66-E7CC0274FBAF}" dt="2024-05-15T20:49:44.404" v="445" actId="207"/>
          <ac:spMkLst>
            <pc:docMk/>
            <pc:sldMk cId="3081114618" sldId="271"/>
            <ac:spMk id="2" creationId="{DCE3A37C-21DA-F393-4456-A78D3A5DC180}"/>
          </ac:spMkLst>
        </pc:spChg>
        <pc:spChg chg="mod">
          <ac:chgData name="Risker, Marcel" userId="2fa5b36e-4df7-4f77-b4e0-eabf25702f6a" providerId="ADAL" clId="{55B51500-9912-4472-9B66-E7CC0274FBAF}" dt="2024-05-15T20:49:47.548" v="446" actId="207"/>
          <ac:spMkLst>
            <pc:docMk/>
            <pc:sldMk cId="3081114618" sldId="271"/>
            <ac:spMk id="3" creationId="{ABB056F0-E8D8-9D56-F378-5C9BD7980A23}"/>
          </ac:spMkLst>
        </pc:spChg>
        <pc:picChg chg="del">
          <ac:chgData name="Risker, Marcel" userId="2fa5b36e-4df7-4f77-b4e0-eabf25702f6a" providerId="ADAL" clId="{55B51500-9912-4472-9B66-E7CC0274FBAF}" dt="2024-05-15T20:48:07.552" v="421" actId="478"/>
          <ac:picMkLst>
            <pc:docMk/>
            <pc:sldMk cId="3081114618" sldId="271"/>
            <ac:picMk id="5" creationId="{A8D8E09C-585E-3F59-24B1-7EF909B9FB74}"/>
          </ac:picMkLst>
        </pc:picChg>
        <pc:picChg chg="add mod ord">
          <ac:chgData name="Risker, Marcel" userId="2fa5b36e-4df7-4f77-b4e0-eabf25702f6a" providerId="ADAL" clId="{55B51500-9912-4472-9B66-E7CC0274FBAF}" dt="2024-05-15T20:48:10.258" v="423" actId="167"/>
          <ac:picMkLst>
            <pc:docMk/>
            <pc:sldMk cId="3081114618" sldId="271"/>
            <ac:picMk id="6" creationId="{9BFCF406-003E-BC58-5E8E-F91A59A9EDE7}"/>
          </ac:picMkLst>
        </pc:picChg>
        <pc:picChg chg="add mod ord">
          <ac:chgData name="Risker, Marcel" userId="2fa5b36e-4df7-4f77-b4e0-eabf25702f6a" providerId="ADAL" clId="{55B51500-9912-4472-9B66-E7CC0274FBAF}" dt="2024-05-15T20:49:57.177" v="450" actId="171"/>
          <ac:picMkLst>
            <pc:docMk/>
            <pc:sldMk cId="3081114618" sldId="271"/>
            <ac:picMk id="9" creationId="{DC7AF25C-5341-24DA-DF02-4EE08C05E974}"/>
          </ac:picMkLst>
        </pc:picChg>
      </pc:sldChg>
      <pc:sldChg chg="addSp delSp modSp add mod ord">
        <pc:chgData name="Risker, Marcel" userId="2fa5b36e-4df7-4f77-b4e0-eabf25702f6a" providerId="ADAL" clId="{55B51500-9912-4472-9B66-E7CC0274FBAF}" dt="2024-05-15T20:51:44.197" v="480"/>
        <pc:sldMkLst>
          <pc:docMk/>
          <pc:sldMk cId="3706219953" sldId="272"/>
        </pc:sldMkLst>
        <pc:spChg chg="mod">
          <ac:chgData name="Risker, Marcel" userId="2fa5b36e-4df7-4f77-b4e0-eabf25702f6a" providerId="ADAL" clId="{55B51500-9912-4472-9B66-E7CC0274FBAF}" dt="2024-05-15T20:50:05.426" v="451" actId="207"/>
          <ac:spMkLst>
            <pc:docMk/>
            <pc:sldMk cId="3706219953" sldId="272"/>
            <ac:spMk id="2" creationId="{DCE3A37C-21DA-F393-4456-A78D3A5DC180}"/>
          </ac:spMkLst>
        </pc:spChg>
        <pc:spChg chg="mod">
          <ac:chgData name="Risker, Marcel" userId="2fa5b36e-4df7-4f77-b4e0-eabf25702f6a" providerId="ADAL" clId="{55B51500-9912-4472-9B66-E7CC0274FBAF}" dt="2024-05-15T20:50:08.115" v="452" actId="207"/>
          <ac:spMkLst>
            <pc:docMk/>
            <pc:sldMk cId="3706219953" sldId="272"/>
            <ac:spMk id="3" creationId="{ABB056F0-E8D8-9D56-F378-5C9BD7980A23}"/>
          </ac:spMkLst>
        </pc:spChg>
        <pc:picChg chg="del">
          <ac:chgData name="Risker, Marcel" userId="2fa5b36e-4df7-4f77-b4e0-eabf25702f6a" providerId="ADAL" clId="{55B51500-9912-4472-9B66-E7CC0274FBAF}" dt="2024-05-15T20:48:12.146" v="424" actId="478"/>
          <ac:picMkLst>
            <pc:docMk/>
            <pc:sldMk cId="3706219953" sldId="272"/>
            <ac:picMk id="5" creationId="{A8D8E09C-585E-3F59-24B1-7EF909B9FB74}"/>
          </ac:picMkLst>
        </pc:picChg>
        <pc:picChg chg="add mod ord">
          <ac:chgData name="Risker, Marcel" userId="2fa5b36e-4df7-4f77-b4e0-eabf25702f6a" providerId="ADAL" clId="{55B51500-9912-4472-9B66-E7CC0274FBAF}" dt="2024-05-15T20:48:27.595" v="426" actId="167"/>
          <ac:picMkLst>
            <pc:docMk/>
            <pc:sldMk cId="3706219953" sldId="272"/>
            <ac:picMk id="6" creationId="{C3C5F3DF-F9EA-B6BB-8ED2-098ACC5362AE}"/>
          </ac:picMkLst>
        </pc:picChg>
        <pc:picChg chg="add mod ord">
          <ac:chgData name="Risker, Marcel" userId="2fa5b36e-4df7-4f77-b4e0-eabf25702f6a" providerId="ADAL" clId="{55B51500-9912-4472-9B66-E7CC0274FBAF}" dt="2024-05-15T20:50:19.106" v="456" actId="171"/>
          <ac:picMkLst>
            <pc:docMk/>
            <pc:sldMk cId="3706219953" sldId="272"/>
            <ac:picMk id="9" creationId="{874DF6B4-BB2C-34AB-6C78-FD8B357B9BDC}"/>
          </ac:picMkLst>
        </pc:picChg>
      </pc:sldChg>
      <pc:sldChg chg="addSp delSp modSp add mod ord">
        <pc:chgData name="Risker, Marcel" userId="2fa5b36e-4df7-4f77-b4e0-eabf25702f6a" providerId="ADAL" clId="{55B51500-9912-4472-9B66-E7CC0274FBAF}" dt="2024-05-15T20:51:44.197" v="480"/>
        <pc:sldMkLst>
          <pc:docMk/>
          <pc:sldMk cId="3366001866" sldId="273"/>
        </pc:sldMkLst>
        <pc:spChg chg="mod">
          <ac:chgData name="Risker, Marcel" userId="2fa5b36e-4df7-4f77-b4e0-eabf25702f6a" providerId="ADAL" clId="{55B51500-9912-4472-9B66-E7CC0274FBAF}" dt="2024-05-15T20:50:27.434" v="457" actId="207"/>
          <ac:spMkLst>
            <pc:docMk/>
            <pc:sldMk cId="3366001866" sldId="273"/>
            <ac:spMk id="2" creationId="{DCE3A37C-21DA-F393-4456-A78D3A5DC180}"/>
          </ac:spMkLst>
        </pc:spChg>
        <pc:spChg chg="mod">
          <ac:chgData name="Risker, Marcel" userId="2fa5b36e-4df7-4f77-b4e0-eabf25702f6a" providerId="ADAL" clId="{55B51500-9912-4472-9B66-E7CC0274FBAF}" dt="2024-05-15T20:50:31.294" v="458" actId="207"/>
          <ac:spMkLst>
            <pc:docMk/>
            <pc:sldMk cId="3366001866" sldId="273"/>
            <ac:spMk id="3" creationId="{ABB056F0-E8D8-9D56-F378-5C9BD7980A23}"/>
          </ac:spMkLst>
        </pc:spChg>
        <pc:picChg chg="del">
          <ac:chgData name="Risker, Marcel" userId="2fa5b36e-4df7-4f77-b4e0-eabf25702f6a" providerId="ADAL" clId="{55B51500-9912-4472-9B66-E7CC0274FBAF}" dt="2024-05-15T20:48:30.129" v="427" actId="478"/>
          <ac:picMkLst>
            <pc:docMk/>
            <pc:sldMk cId="3366001866" sldId="273"/>
            <ac:picMk id="5" creationId="{A8D8E09C-585E-3F59-24B1-7EF909B9FB74}"/>
          </ac:picMkLst>
        </pc:picChg>
        <pc:picChg chg="add mod ord">
          <ac:chgData name="Risker, Marcel" userId="2fa5b36e-4df7-4f77-b4e0-eabf25702f6a" providerId="ADAL" clId="{55B51500-9912-4472-9B66-E7CC0274FBAF}" dt="2024-05-15T20:48:38.311" v="429" actId="167"/>
          <ac:picMkLst>
            <pc:docMk/>
            <pc:sldMk cId="3366001866" sldId="273"/>
            <ac:picMk id="6" creationId="{BBFE7026-4F0B-C9D3-7C1F-91A68BA2980B}"/>
          </ac:picMkLst>
        </pc:picChg>
        <pc:picChg chg="add mod ord">
          <ac:chgData name="Risker, Marcel" userId="2fa5b36e-4df7-4f77-b4e0-eabf25702f6a" providerId="ADAL" clId="{55B51500-9912-4472-9B66-E7CC0274FBAF}" dt="2024-05-15T20:50:41.436" v="462" actId="171"/>
          <ac:picMkLst>
            <pc:docMk/>
            <pc:sldMk cId="3366001866" sldId="273"/>
            <ac:picMk id="9" creationId="{8E6AE33E-CE6F-988D-10C9-5821F841D4A1}"/>
          </ac:picMkLst>
        </pc:picChg>
      </pc:sldChg>
      <pc:sldChg chg="addSp delSp modSp add mod ord">
        <pc:chgData name="Risker, Marcel" userId="2fa5b36e-4df7-4f77-b4e0-eabf25702f6a" providerId="ADAL" clId="{55B51500-9912-4472-9B66-E7CC0274FBAF}" dt="2024-05-15T20:51:44.197" v="480"/>
        <pc:sldMkLst>
          <pc:docMk/>
          <pc:sldMk cId="1223911128" sldId="274"/>
        </pc:sldMkLst>
        <pc:spChg chg="mod">
          <ac:chgData name="Risker, Marcel" userId="2fa5b36e-4df7-4f77-b4e0-eabf25702f6a" providerId="ADAL" clId="{55B51500-9912-4472-9B66-E7CC0274FBAF}" dt="2024-05-15T20:50:53.669" v="465" actId="207"/>
          <ac:spMkLst>
            <pc:docMk/>
            <pc:sldMk cId="1223911128" sldId="274"/>
            <ac:spMk id="2" creationId="{DCE3A37C-21DA-F393-4456-A78D3A5DC180}"/>
          </ac:spMkLst>
        </pc:spChg>
        <pc:spChg chg="mod">
          <ac:chgData name="Risker, Marcel" userId="2fa5b36e-4df7-4f77-b4e0-eabf25702f6a" providerId="ADAL" clId="{55B51500-9912-4472-9B66-E7CC0274FBAF}" dt="2024-05-15T20:50:56.838" v="466" actId="207"/>
          <ac:spMkLst>
            <pc:docMk/>
            <pc:sldMk cId="1223911128" sldId="274"/>
            <ac:spMk id="3" creationId="{ABB056F0-E8D8-9D56-F378-5C9BD7980A23}"/>
          </ac:spMkLst>
        </pc:spChg>
        <pc:picChg chg="del">
          <ac:chgData name="Risker, Marcel" userId="2fa5b36e-4df7-4f77-b4e0-eabf25702f6a" providerId="ADAL" clId="{55B51500-9912-4472-9B66-E7CC0274FBAF}" dt="2024-05-15T20:48:41.533" v="430" actId="478"/>
          <ac:picMkLst>
            <pc:docMk/>
            <pc:sldMk cId="1223911128" sldId="274"/>
            <ac:picMk id="5" creationId="{A8D8E09C-585E-3F59-24B1-7EF909B9FB74}"/>
          </ac:picMkLst>
        </pc:picChg>
        <pc:picChg chg="add mod ord">
          <ac:chgData name="Risker, Marcel" userId="2fa5b36e-4df7-4f77-b4e0-eabf25702f6a" providerId="ADAL" clId="{55B51500-9912-4472-9B66-E7CC0274FBAF}" dt="2024-05-15T20:48:47.145" v="432" actId="167"/>
          <ac:picMkLst>
            <pc:docMk/>
            <pc:sldMk cId="1223911128" sldId="274"/>
            <ac:picMk id="6" creationId="{7B905457-C5D8-6296-0AC3-31949AC4312D}"/>
          </ac:picMkLst>
        </pc:picChg>
        <pc:picChg chg="add mod ord">
          <ac:chgData name="Risker, Marcel" userId="2fa5b36e-4df7-4f77-b4e0-eabf25702f6a" providerId="ADAL" clId="{55B51500-9912-4472-9B66-E7CC0274FBAF}" dt="2024-05-15T20:51:05.641" v="470" actId="171"/>
          <ac:picMkLst>
            <pc:docMk/>
            <pc:sldMk cId="1223911128" sldId="274"/>
            <ac:picMk id="9" creationId="{F2E9DA5C-77D4-66CE-D3AE-6D44C227A967}"/>
          </ac:picMkLst>
        </pc:picChg>
      </pc:sldChg>
      <pc:sldChg chg="addSp delSp modSp add mod ord">
        <pc:chgData name="Risker, Marcel" userId="2fa5b36e-4df7-4f77-b4e0-eabf25702f6a" providerId="ADAL" clId="{55B51500-9912-4472-9B66-E7CC0274FBAF}" dt="2024-05-15T20:51:44.197" v="480"/>
        <pc:sldMkLst>
          <pc:docMk/>
          <pc:sldMk cId="407741281" sldId="275"/>
        </pc:sldMkLst>
        <pc:spChg chg="mod">
          <ac:chgData name="Risker, Marcel" userId="2fa5b36e-4df7-4f77-b4e0-eabf25702f6a" providerId="ADAL" clId="{55B51500-9912-4472-9B66-E7CC0274FBAF}" dt="2024-05-15T20:51:27.159" v="477" actId="207"/>
          <ac:spMkLst>
            <pc:docMk/>
            <pc:sldMk cId="407741281" sldId="275"/>
            <ac:spMk id="2" creationId="{DCE3A37C-21DA-F393-4456-A78D3A5DC180}"/>
          </ac:spMkLst>
        </pc:spChg>
        <pc:spChg chg="mod">
          <ac:chgData name="Risker, Marcel" userId="2fa5b36e-4df7-4f77-b4e0-eabf25702f6a" providerId="ADAL" clId="{55B51500-9912-4472-9B66-E7CC0274FBAF}" dt="2024-05-15T20:51:31.181" v="478" actId="207"/>
          <ac:spMkLst>
            <pc:docMk/>
            <pc:sldMk cId="407741281" sldId="275"/>
            <ac:spMk id="3" creationId="{ABB056F0-E8D8-9D56-F378-5C9BD7980A23}"/>
          </ac:spMkLst>
        </pc:spChg>
        <pc:picChg chg="add mod ord">
          <ac:chgData name="Risker, Marcel" userId="2fa5b36e-4df7-4f77-b4e0-eabf25702f6a" providerId="ADAL" clId="{55B51500-9912-4472-9B66-E7CC0274FBAF}" dt="2024-05-15T20:48:58.482" v="436" actId="167"/>
          <ac:picMkLst>
            <pc:docMk/>
            <pc:sldMk cId="407741281" sldId="275"/>
            <ac:picMk id="5" creationId="{A5384098-5934-5F83-5D41-BA6CD8AC35F3}"/>
          </ac:picMkLst>
        </pc:picChg>
        <pc:picChg chg="del">
          <ac:chgData name="Risker, Marcel" userId="2fa5b36e-4df7-4f77-b4e0-eabf25702f6a" providerId="ADAL" clId="{55B51500-9912-4472-9B66-E7CC0274FBAF}" dt="2024-05-15T20:48:50.220" v="434" actId="478"/>
          <ac:picMkLst>
            <pc:docMk/>
            <pc:sldMk cId="407741281" sldId="275"/>
            <ac:picMk id="6" creationId="{7B905457-C5D8-6296-0AC3-31949AC4312D}"/>
          </ac:picMkLst>
        </pc:picChg>
        <pc:picChg chg="add del mod">
          <ac:chgData name="Risker, Marcel" userId="2fa5b36e-4df7-4f77-b4e0-eabf25702f6a" providerId="ADAL" clId="{55B51500-9912-4472-9B66-E7CC0274FBAF}" dt="2024-05-15T20:51:13.255" v="472"/>
          <ac:picMkLst>
            <pc:docMk/>
            <pc:sldMk cId="407741281" sldId="275"/>
            <ac:picMk id="9" creationId="{A088AC7D-FBBF-E29C-0723-CBE1B351F77A}"/>
          </ac:picMkLst>
        </pc:picChg>
        <pc:picChg chg="add mod ord">
          <ac:chgData name="Risker, Marcel" userId="2fa5b36e-4df7-4f77-b4e0-eabf25702f6a" providerId="ADAL" clId="{55B51500-9912-4472-9B66-E7CC0274FBAF}" dt="2024-05-15T20:51:23.509" v="476" actId="171"/>
          <ac:picMkLst>
            <pc:docMk/>
            <pc:sldMk cId="407741281" sldId="275"/>
            <ac:picMk id="11" creationId="{7F9E4A96-C792-6ECF-3763-5651ECB65EC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5950" y="617559"/>
            <a:ext cx="11315700" cy="1313733"/>
          </a:xfrm>
        </p:spPr>
        <p:txBody>
          <a:bodyPr anchor="b"/>
          <a:lstStyle>
            <a:lvl1pPr algn="ctr">
              <a:defRPr sz="330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5950" y="1981955"/>
            <a:ext cx="11315700" cy="911052"/>
          </a:xfrm>
        </p:spPr>
        <p:txBody>
          <a:bodyPr/>
          <a:lstStyle>
            <a:lvl1pPr marL="0" indent="0" algn="ctr">
              <a:buNone/>
              <a:defRPr sz="1320"/>
            </a:lvl1pPr>
            <a:lvl2pPr marL="251551" indent="0" algn="ctr">
              <a:buNone/>
              <a:defRPr sz="1100"/>
            </a:lvl2pPr>
            <a:lvl3pPr marL="503103" indent="0" algn="ctr">
              <a:buNone/>
              <a:defRPr sz="990"/>
            </a:lvl3pPr>
            <a:lvl4pPr marL="754654" indent="0" algn="ctr">
              <a:buNone/>
              <a:defRPr sz="880"/>
            </a:lvl4pPr>
            <a:lvl5pPr marL="1006206" indent="0" algn="ctr">
              <a:buNone/>
              <a:defRPr sz="880"/>
            </a:lvl5pPr>
            <a:lvl6pPr marL="1257757" indent="0" algn="ctr">
              <a:buNone/>
              <a:defRPr sz="880"/>
            </a:lvl6pPr>
            <a:lvl7pPr marL="1509309" indent="0" algn="ctr">
              <a:buNone/>
              <a:defRPr sz="880"/>
            </a:lvl7pPr>
            <a:lvl8pPr marL="1760860" indent="0" algn="ctr">
              <a:buNone/>
              <a:defRPr sz="880"/>
            </a:lvl8pPr>
            <a:lvl9pPr marL="2012412" indent="0" algn="ctr">
              <a:buNone/>
              <a:defRPr sz="88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EED5E-AD1F-44EA-A983-4D718C4A1064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A01FD-8E85-401D-841A-7F90A01C9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1858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EED5E-AD1F-44EA-A983-4D718C4A1064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A01FD-8E85-401D-841A-7F90A01C9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3518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797064" y="200903"/>
            <a:ext cx="3253264" cy="319785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7273" y="200903"/>
            <a:ext cx="9571196" cy="319785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EED5E-AD1F-44EA-A983-4D718C4A1064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A01FD-8E85-401D-841A-7F90A01C9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5718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EED5E-AD1F-44EA-A983-4D718C4A1064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A01FD-8E85-401D-841A-7F90A01C9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1199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414" y="940752"/>
            <a:ext cx="13013055" cy="1569666"/>
          </a:xfrm>
        </p:spPr>
        <p:txBody>
          <a:bodyPr anchor="b"/>
          <a:lstStyle>
            <a:lvl1pPr>
              <a:defRPr sz="330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9414" y="2525268"/>
            <a:ext cx="13013055" cy="825450"/>
          </a:xfrm>
        </p:spPr>
        <p:txBody>
          <a:bodyPr/>
          <a:lstStyle>
            <a:lvl1pPr marL="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1pPr>
            <a:lvl2pPr marL="251551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03103" indent="0">
              <a:buNone/>
              <a:defRPr sz="990">
                <a:solidFill>
                  <a:schemeClr val="tx1">
                    <a:tint val="75000"/>
                  </a:schemeClr>
                </a:solidFill>
              </a:defRPr>
            </a:lvl3pPr>
            <a:lvl4pPr marL="754654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4pPr>
            <a:lvl5pPr marL="1006206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5pPr>
            <a:lvl6pPr marL="1257757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6pPr>
            <a:lvl7pPr marL="1509309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7pPr>
            <a:lvl8pPr marL="176086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8pPr>
            <a:lvl9pPr marL="2012412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EED5E-AD1F-44EA-A983-4D718C4A1064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A01FD-8E85-401D-841A-7F90A01C9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0734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7273" y="1004517"/>
            <a:ext cx="6412230" cy="239424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38098" y="1004517"/>
            <a:ext cx="6412230" cy="239424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EED5E-AD1F-44EA-A983-4D718C4A1064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A01FD-8E85-401D-841A-7F90A01C9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299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238" y="200903"/>
            <a:ext cx="13013055" cy="72936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238" y="925029"/>
            <a:ext cx="6382761" cy="453342"/>
          </a:xfrm>
        </p:spPr>
        <p:txBody>
          <a:bodyPr anchor="b"/>
          <a:lstStyle>
            <a:lvl1pPr marL="0" indent="0">
              <a:buNone/>
              <a:defRPr sz="1320" b="1"/>
            </a:lvl1pPr>
            <a:lvl2pPr marL="251551" indent="0">
              <a:buNone/>
              <a:defRPr sz="1100" b="1"/>
            </a:lvl2pPr>
            <a:lvl3pPr marL="503103" indent="0">
              <a:buNone/>
              <a:defRPr sz="990" b="1"/>
            </a:lvl3pPr>
            <a:lvl4pPr marL="754654" indent="0">
              <a:buNone/>
              <a:defRPr sz="880" b="1"/>
            </a:lvl4pPr>
            <a:lvl5pPr marL="1006206" indent="0">
              <a:buNone/>
              <a:defRPr sz="880" b="1"/>
            </a:lvl5pPr>
            <a:lvl6pPr marL="1257757" indent="0">
              <a:buNone/>
              <a:defRPr sz="880" b="1"/>
            </a:lvl6pPr>
            <a:lvl7pPr marL="1509309" indent="0">
              <a:buNone/>
              <a:defRPr sz="880" b="1"/>
            </a:lvl7pPr>
            <a:lvl8pPr marL="1760860" indent="0">
              <a:buNone/>
              <a:defRPr sz="880" b="1"/>
            </a:lvl8pPr>
            <a:lvl9pPr marL="2012412" indent="0">
              <a:buNone/>
              <a:defRPr sz="88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39238" y="1378371"/>
            <a:ext cx="6382761" cy="202737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38098" y="925029"/>
            <a:ext cx="6414195" cy="453342"/>
          </a:xfrm>
        </p:spPr>
        <p:txBody>
          <a:bodyPr anchor="b"/>
          <a:lstStyle>
            <a:lvl1pPr marL="0" indent="0">
              <a:buNone/>
              <a:defRPr sz="1320" b="1"/>
            </a:lvl1pPr>
            <a:lvl2pPr marL="251551" indent="0">
              <a:buNone/>
              <a:defRPr sz="1100" b="1"/>
            </a:lvl2pPr>
            <a:lvl3pPr marL="503103" indent="0">
              <a:buNone/>
              <a:defRPr sz="990" b="1"/>
            </a:lvl3pPr>
            <a:lvl4pPr marL="754654" indent="0">
              <a:buNone/>
              <a:defRPr sz="880" b="1"/>
            </a:lvl4pPr>
            <a:lvl5pPr marL="1006206" indent="0">
              <a:buNone/>
              <a:defRPr sz="880" b="1"/>
            </a:lvl5pPr>
            <a:lvl6pPr marL="1257757" indent="0">
              <a:buNone/>
              <a:defRPr sz="880" b="1"/>
            </a:lvl6pPr>
            <a:lvl7pPr marL="1509309" indent="0">
              <a:buNone/>
              <a:defRPr sz="880" b="1"/>
            </a:lvl7pPr>
            <a:lvl8pPr marL="1760860" indent="0">
              <a:buNone/>
              <a:defRPr sz="880" b="1"/>
            </a:lvl8pPr>
            <a:lvl9pPr marL="2012412" indent="0">
              <a:buNone/>
              <a:defRPr sz="88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38098" y="1378371"/>
            <a:ext cx="6414195" cy="202737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EED5E-AD1F-44EA-A983-4D718C4A1064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A01FD-8E85-401D-841A-7F90A01C9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102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EED5E-AD1F-44EA-A983-4D718C4A1064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A01FD-8E85-401D-841A-7F90A01C9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6842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EED5E-AD1F-44EA-A983-4D718C4A1064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A01FD-8E85-401D-841A-7F90A01C9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32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238" y="251566"/>
            <a:ext cx="4866143" cy="880481"/>
          </a:xfrm>
        </p:spPr>
        <p:txBody>
          <a:bodyPr anchor="b"/>
          <a:lstStyle>
            <a:lvl1pPr>
              <a:defRPr sz="176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195" y="543313"/>
            <a:ext cx="7638098" cy="2681622"/>
          </a:xfrm>
        </p:spPr>
        <p:txBody>
          <a:bodyPr/>
          <a:lstStyle>
            <a:lvl1pPr>
              <a:defRPr sz="1761"/>
            </a:lvl1pPr>
            <a:lvl2pPr>
              <a:defRPr sz="1541"/>
            </a:lvl2pPr>
            <a:lvl3pPr>
              <a:defRPr sz="132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9238" y="1132046"/>
            <a:ext cx="4866143" cy="2097256"/>
          </a:xfrm>
        </p:spPr>
        <p:txBody>
          <a:bodyPr/>
          <a:lstStyle>
            <a:lvl1pPr marL="0" indent="0">
              <a:buNone/>
              <a:defRPr sz="880"/>
            </a:lvl1pPr>
            <a:lvl2pPr marL="251551" indent="0">
              <a:buNone/>
              <a:defRPr sz="770"/>
            </a:lvl2pPr>
            <a:lvl3pPr marL="503103" indent="0">
              <a:buNone/>
              <a:defRPr sz="660"/>
            </a:lvl3pPr>
            <a:lvl4pPr marL="754654" indent="0">
              <a:buNone/>
              <a:defRPr sz="550"/>
            </a:lvl4pPr>
            <a:lvl5pPr marL="1006206" indent="0">
              <a:buNone/>
              <a:defRPr sz="550"/>
            </a:lvl5pPr>
            <a:lvl6pPr marL="1257757" indent="0">
              <a:buNone/>
              <a:defRPr sz="550"/>
            </a:lvl6pPr>
            <a:lvl7pPr marL="1509309" indent="0">
              <a:buNone/>
              <a:defRPr sz="550"/>
            </a:lvl7pPr>
            <a:lvl8pPr marL="1760860" indent="0">
              <a:buNone/>
              <a:defRPr sz="550"/>
            </a:lvl8pPr>
            <a:lvl9pPr marL="2012412" indent="0">
              <a:buNone/>
              <a:defRPr sz="5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EED5E-AD1F-44EA-A983-4D718C4A1064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A01FD-8E85-401D-841A-7F90A01C9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334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238" y="251566"/>
            <a:ext cx="4866143" cy="880481"/>
          </a:xfrm>
        </p:spPr>
        <p:txBody>
          <a:bodyPr anchor="b"/>
          <a:lstStyle>
            <a:lvl1pPr>
              <a:defRPr sz="176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14195" y="543313"/>
            <a:ext cx="7638098" cy="2681622"/>
          </a:xfrm>
        </p:spPr>
        <p:txBody>
          <a:bodyPr anchor="t"/>
          <a:lstStyle>
            <a:lvl1pPr marL="0" indent="0">
              <a:buNone/>
              <a:defRPr sz="1761"/>
            </a:lvl1pPr>
            <a:lvl2pPr marL="251551" indent="0">
              <a:buNone/>
              <a:defRPr sz="1541"/>
            </a:lvl2pPr>
            <a:lvl3pPr marL="503103" indent="0">
              <a:buNone/>
              <a:defRPr sz="1320"/>
            </a:lvl3pPr>
            <a:lvl4pPr marL="754654" indent="0">
              <a:buNone/>
              <a:defRPr sz="1100"/>
            </a:lvl4pPr>
            <a:lvl5pPr marL="1006206" indent="0">
              <a:buNone/>
              <a:defRPr sz="1100"/>
            </a:lvl5pPr>
            <a:lvl6pPr marL="1257757" indent="0">
              <a:buNone/>
              <a:defRPr sz="1100"/>
            </a:lvl6pPr>
            <a:lvl7pPr marL="1509309" indent="0">
              <a:buNone/>
              <a:defRPr sz="1100"/>
            </a:lvl7pPr>
            <a:lvl8pPr marL="1760860" indent="0">
              <a:buNone/>
              <a:defRPr sz="1100"/>
            </a:lvl8pPr>
            <a:lvl9pPr marL="2012412" indent="0">
              <a:buNone/>
              <a:defRPr sz="11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9238" y="1132046"/>
            <a:ext cx="4866143" cy="2097256"/>
          </a:xfrm>
        </p:spPr>
        <p:txBody>
          <a:bodyPr/>
          <a:lstStyle>
            <a:lvl1pPr marL="0" indent="0">
              <a:buNone/>
              <a:defRPr sz="880"/>
            </a:lvl1pPr>
            <a:lvl2pPr marL="251551" indent="0">
              <a:buNone/>
              <a:defRPr sz="770"/>
            </a:lvl2pPr>
            <a:lvl3pPr marL="503103" indent="0">
              <a:buNone/>
              <a:defRPr sz="660"/>
            </a:lvl3pPr>
            <a:lvl4pPr marL="754654" indent="0">
              <a:buNone/>
              <a:defRPr sz="550"/>
            </a:lvl4pPr>
            <a:lvl5pPr marL="1006206" indent="0">
              <a:buNone/>
              <a:defRPr sz="550"/>
            </a:lvl5pPr>
            <a:lvl6pPr marL="1257757" indent="0">
              <a:buNone/>
              <a:defRPr sz="550"/>
            </a:lvl6pPr>
            <a:lvl7pPr marL="1509309" indent="0">
              <a:buNone/>
              <a:defRPr sz="550"/>
            </a:lvl7pPr>
            <a:lvl8pPr marL="1760860" indent="0">
              <a:buNone/>
              <a:defRPr sz="550"/>
            </a:lvl8pPr>
            <a:lvl9pPr marL="2012412" indent="0">
              <a:buNone/>
              <a:defRPr sz="5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EED5E-AD1F-44EA-A983-4D718C4A1064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A01FD-8E85-401D-841A-7F90A01C9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264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7273" y="200903"/>
            <a:ext cx="13013055" cy="7293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7273" y="1004517"/>
            <a:ext cx="13013055" cy="2394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7273" y="3497465"/>
            <a:ext cx="3394710" cy="2009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EED5E-AD1F-44EA-A983-4D718C4A1064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7768" y="3497465"/>
            <a:ext cx="5092065" cy="2009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5618" y="3497465"/>
            <a:ext cx="3394710" cy="2009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A01FD-8E85-401D-841A-7F90A01C9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16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03103" rtl="0" eaLnBrk="1" latinLnBrk="0" hangingPunct="1">
        <a:lnSpc>
          <a:spcPct val="90000"/>
        </a:lnSpc>
        <a:spcBef>
          <a:spcPct val="0"/>
        </a:spcBef>
        <a:buNone/>
        <a:defRPr sz="242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776" indent="-125776" algn="l" defTabSz="503103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541" kern="1200">
          <a:solidFill>
            <a:schemeClr val="tx1"/>
          </a:solidFill>
          <a:latin typeface="+mn-lt"/>
          <a:ea typeface="+mn-ea"/>
          <a:cs typeface="+mn-cs"/>
        </a:defRPr>
      </a:lvl1pPr>
      <a:lvl2pPr marL="377327" indent="-125776" algn="l" defTabSz="503103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2pPr>
      <a:lvl3pPr marL="628879" indent="-125776" algn="l" defTabSz="503103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80430" indent="-125776" algn="l" defTabSz="503103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4pPr>
      <a:lvl5pPr marL="1131981" indent="-125776" algn="l" defTabSz="503103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5pPr>
      <a:lvl6pPr marL="1383533" indent="-125776" algn="l" defTabSz="503103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6pPr>
      <a:lvl7pPr marL="1635084" indent="-125776" algn="l" defTabSz="503103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7pPr>
      <a:lvl8pPr marL="1886636" indent="-125776" algn="l" defTabSz="503103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8pPr>
      <a:lvl9pPr marL="2138187" indent="-125776" algn="l" defTabSz="503103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103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1pPr>
      <a:lvl2pPr marL="251551" algn="l" defTabSz="503103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2pPr>
      <a:lvl3pPr marL="503103" algn="l" defTabSz="503103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3pPr>
      <a:lvl4pPr marL="754654" algn="l" defTabSz="503103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4pPr>
      <a:lvl5pPr marL="1006206" algn="l" defTabSz="503103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5pPr>
      <a:lvl6pPr marL="1257757" algn="l" defTabSz="503103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6pPr>
      <a:lvl7pPr marL="1509309" algn="l" defTabSz="503103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7pPr>
      <a:lvl8pPr marL="1760860" algn="l" defTabSz="503103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8pPr>
      <a:lvl9pPr marL="2012412" algn="l" defTabSz="503103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D0DA731-FB1A-9210-9A3A-8C7AFAED45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24080365-503B-F0EF-48EC-DFA3260C1B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CE3A37C-21DA-F393-4456-A78D3A5DC1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7" y="686415"/>
            <a:ext cx="4512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MEET ME AT</a:t>
            </a:r>
          </a:p>
          <a:p>
            <a:r>
              <a:rPr lang="de-DE" sz="36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ILA BERLIN 2024!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B056F0-E8D8-9D56-F378-5C9BD7980A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6" y="2017371"/>
            <a:ext cx="45123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  <a:p>
            <a:r>
              <a:rPr lang="de-DE" sz="2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Position</a:t>
            </a:r>
          </a:p>
        </p:txBody>
      </p:sp>
    </p:spTree>
    <p:extLst>
      <p:ext uri="{BB962C8B-B14F-4D97-AF65-F5344CB8AC3E}">
        <p14:creationId xmlns:p14="http://schemas.microsoft.com/office/powerpoint/2010/main" val="3337690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A8D8E09C-585E-3F59-24B1-7EF909B9FB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45B7F3D-90BF-1B52-ACAF-1E5A41A041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CE3A37C-21DA-F393-4456-A78D3A5DC1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7" y="686415"/>
            <a:ext cx="4512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39B5B6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MEET US AT</a:t>
            </a:r>
          </a:p>
          <a:p>
            <a:r>
              <a:rPr lang="de-DE" sz="3600" dirty="0">
                <a:solidFill>
                  <a:srgbClr val="39B5B6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ILA BERLIN 2024!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B056F0-E8D8-9D56-F378-5C9BD7980A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6" y="2133484"/>
            <a:ext cx="45123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Hall, Stand</a:t>
            </a:r>
          </a:p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D7570F7-E15C-6CE6-B6E4-A3B2A06BC099}"/>
              </a:ext>
            </a:extLst>
          </p:cNvPr>
          <p:cNvSpPr txBox="1"/>
          <p:nvPr/>
        </p:nvSpPr>
        <p:spPr>
          <a:xfrm>
            <a:off x="6257671" y="355580"/>
            <a:ext cx="353126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36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PLACE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YOUR LOGO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AND/OR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EXHIBIT PHOTO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HERE.</a:t>
            </a:r>
          </a:p>
        </p:txBody>
      </p:sp>
    </p:spTree>
    <p:extLst>
      <p:ext uri="{BB962C8B-B14F-4D97-AF65-F5344CB8AC3E}">
        <p14:creationId xmlns:p14="http://schemas.microsoft.com/office/powerpoint/2010/main" val="2848837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9BFCF406-003E-BC58-5E8E-F91A59A9ED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DC7AF25C-5341-24DA-DF02-4EE08C05E9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CE3A37C-21DA-F393-4456-A78D3A5DC1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7" y="686415"/>
            <a:ext cx="4512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008847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MEET US AT</a:t>
            </a:r>
          </a:p>
          <a:p>
            <a:r>
              <a:rPr lang="de-DE" sz="3600" dirty="0">
                <a:solidFill>
                  <a:srgbClr val="008847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ILA BERLIN 2024!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B056F0-E8D8-9D56-F378-5C9BD7980A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6" y="2133484"/>
            <a:ext cx="45123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Hall, Stand</a:t>
            </a:r>
          </a:p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D7570F7-E15C-6CE6-B6E4-A3B2A06BC099}"/>
              </a:ext>
            </a:extLst>
          </p:cNvPr>
          <p:cNvSpPr txBox="1"/>
          <p:nvPr/>
        </p:nvSpPr>
        <p:spPr>
          <a:xfrm>
            <a:off x="6257671" y="355580"/>
            <a:ext cx="353126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36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PLACE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YOUR LOGO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AND/OR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EXHIBIT PHOTO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HERE.</a:t>
            </a:r>
          </a:p>
        </p:txBody>
      </p:sp>
    </p:spTree>
    <p:extLst>
      <p:ext uri="{BB962C8B-B14F-4D97-AF65-F5344CB8AC3E}">
        <p14:creationId xmlns:p14="http://schemas.microsoft.com/office/powerpoint/2010/main" val="3081114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C3C5F3DF-F9EA-B6BB-8ED2-098ACC5362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874DF6B4-BB2C-34AB-6C78-FD8B357B9B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CE3A37C-21DA-F393-4456-A78D3A5DC1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7" y="686415"/>
            <a:ext cx="4512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E75236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MEET US AT</a:t>
            </a:r>
          </a:p>
          <a:p>
            <a:r>
              <a:rPr lang="de-DE" sz="3600" dirty="0">
                <a:solidFill>
                  <a:srgbClr val="E75236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ILA BERLIN 2024!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B056F0-E8D8-9D56-F378-5C9BD7980A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6" y="2133484"/>
            <a:ext cx="45123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Hall, Stand</a:t>
            </a:r>
          </a:p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D7570F7-E15C-6CE6-B6E4-A3B2A06BC099}"/>
              </a:ext>
            </a:extLst>
          </p:cNvPr>
          <p:cNvSpPr txBox="1"/>
          <p:nvPr/>
        </p:nvSpPr>
        <p:spPr>
          <a:xfrm>
            <a:off x="6257671" y="355580"/>
            <a:ext cx="353126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36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PLACE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YOUR LOGO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AND/OR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EXHIBIT PHOTO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HERE.</a:t>
            </a:r>
          </a:p>
        </p:txBody>
      </p:sp>
    </p:spTree>
    <p:extLst>
      <p:ext uri="{BB962C8B-B14F-4D97-AF65-F5344CB8AC3E}">
        <p14:creationId xmlns:p14="http://schemas.microsoft.com/office/powerpoint/2010/main" val="3706219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BBFE7026-4F0B-C9D3-7C1F-91A68BA298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8E6AE33E-CE6F-988D-10C9-5821F841D4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CE3A37C-21DA-F393-4456-A78D3A5DC1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7" y="686415"/>
            <a:ext cx="4512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FCCC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MEET US AT</a:t>
            </a:r>
          </a:p>
          <a:p>
            <a:r>
              <a:rPr lang="de-DE" sz="3600" dirty="0">
                <a:solidFill>
                  <a:srgbClr val="FCCC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ILA BERLIN 2024!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B056F0-E8D8-9D56-F378-5C9BD7980A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6" y="2133484"/>
            <a:ext cx="45123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Hall, Stand</a:t>
            </a:r>
          </a:p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D7570F7-E15C-6CE6-B6E4-A3B2A06BC099}"/>
              </a:ext>
            </a:extLst>
          </p:cNvPr>
          <p:cNvSpPr txBox="1"/>
          <p:nvPr/>
        </p:nvSpPr>
        <p:spPr>
          <a:xfrm>
            <a:off x="6257671" y="355580"/>
            <a:ext cx="353126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36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PLACE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YOUR LOGO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AND/OR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EXHIBIT PHOTO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HERE.</a:t>
            </a:r>
          </a:p>
        </p:txBody>
      </p:sp>
    </p:spTree>
    <p:extLst>
      <p:ext uri="{BB962C8B-B14F-4D97-AF65-F5344CB8AC3E}">
        <p14:creationId xmlns:p14="http://schemas.microsoft.com/office/powerpoint/2010/main" val="3366001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7B905457-C5D8-6296-0AC3-31949AC43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2E9DA5C-77D4-66CE-D3AE-6D44C227A9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CE3A37C-21DA-F393-4456-A78D3A5DC1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7" y="686415"/>
            <a:ext cx="4512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004493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MEET US AT</a:t>
            </a:r>
          </a:p>
          <a:p>
            <a:r>
              <a:rPr lang="de-DE" sz="3600" dirty="0">
                <a:solidFill>
                  <a:srgbClr val="004493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ILA BERLIN 2024!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B056F0-E8D8-9D56-F378-5C9BD7980A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6" y="2133484"/>
            <a:ext cx="45123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Hall, Stand</a:t>
            </a:r>
          </a:p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D7570F7-E15C-6CE6-B6E4-A3B2A06BC099}"/>
              </a:ext>
            </a:extLst>
          </p:cNvPr>
          <p:cNvSpPr txBox="1"/>
          <p:nvPr/>
        </p:nvSpPr>
        <p:spPr>
          <a:xfrm>
            <a:off x="6257671" y="355580"/>
            <a:ext cx="353126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36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PLACE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YOUR LOGO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AND/OR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EXHIBIT PHOTO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HERE.</a:t>
            </a:r>
          </a:p>
        </p:txBody>
      </p:sp>
    </p:spTree>
    <p:extLst>
      <p:ext uri="{BB962C8B-B14F-4D97-AF65-F5344CB8AC3E}">
        <p14:creationId xmlns:p14="http://schemas.microsoft.com/office/powerpoint/2010/main" val="1223911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A5384098-5934-5F83-5D41-BA6CD8AC35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7F9E4A96-C792-6ECF-3763-5651ECB65E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CE3A37C-21DA-F393-4456-A78D3A5DC1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7" y="686415"/>
            <a:ext cx="4512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FF198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MEET US AT</a:t>
            </a:r>
          </a:p>
          <a:p>
            <a:r>
              <a:rPr lang="de-DE" sz="3600" dirty="0">
                <a:solidFill>
                  <a:srgbClr val="FF198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ILA BERLIN 2024!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B056F0-E8D8-9D56-F378-5C9BD7980A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6" y="2133484"/>
            <a:ext cx="45123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Hall, Stand</a:t>
            </a:r>
          </a:p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D7570F7-E15C-6CE6-B6E4-A3B2A06BC099}"/>
              </a:ext>
            </a:extLst>
          </p:cNvPr>
          <p:cNvSpPr txBox="1"/>
          <p:nvPr/>
        </p:nvSpPr>
        <p:spPr>
          <a:xfrm>
            <a:off x="6257671" y="355580"/>
            <a:ext cx="353126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36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PLACE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YOUR LOGO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AND/OR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EXHIBIT PHOTO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HERE.</a:t>
            </a:r>
          </a:p>
        </p:txBody>
      </p:sp>
    </p:spTree>
    <p:extLst>
      <p:ext uri="{BB962C8B-B14F-4D97-AF65-F5344CB8AC3E}">
        <p14:creationId xmlns:p14="http://schemas.microsoft.com/office/powerpoint/2010/main" val="407741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7D150A09-3FAE-4123-F713-8B5BA42577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31D46739-A1B4-F10E-7BA5-03118C15E8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CE3A37C-21DA-F393-4456-A78D3A5DC1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7" y="686415"/>
            <a:ext cx="46805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39B5B6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HEAR ME SPEAK</a:t>
            </a:r>
          </a:p>
          <a:p>
            <a:r>
              <a:rPr lang="de-DE" sz="3600" dirty="0">
                <a:solidFill>
                  <a:srgbClr val="39B5B6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AT ILA BERLIN 2024!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B056F0-E8D8-9D56-F378-5C9BD7980A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6" y="2017371"/>
            <a:ext cx="45123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200" b="1" dirty="0">
                <a:latin typeface="Roboto" panose="02000000000000000000" pitchFamily="2" charset="0"/>
                <a:ea typeface="Roboto" panose="02000000000000000000" pitchFamily="2" charset="0"/>
              </a:rPr>
              <a:t>Topic</a:t>
            </a:r>
          </a:p>
          <a:p>
            <a:r>
              <a:rPr lang="de-DE" sz="2200" dirty="0" err="1">
                <a:latin typeface="Roboto" panose="02000000000000000000" pitchFamily="2" charset="0"/>
                <a:ea typeface="Roboto" panose="02000000000000000000" pitchFamily="2" charset="0"/>
              </a:rPr>
              <a:t>Timeslot</a:t>
            </a:r>
            <a:endParaRPr lang="de-DE" sz="22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099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EF8D6A37-F766-7EFC-435A-91D26F5F52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A0B2789E-DD4C-4577-6D73-6B38668944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CE3A37C-21DA-F393-4456-A78D3A5DC1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7" y="686415"/>
            <a:ext cx="46660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008847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HERE ME SPEAK</a:t>
            </a:r>
          </a:p>
          <a:p>
            <a:r>
              <a:rPr lang="de-DE" sz="3600" dirty="0">
                <a:solidFill>
                  <a:srgbClr val="008847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AT ILA BERLIN 2024!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B056F0-E8D8-9D56-F378-5C9BD7980A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6" y="2017371"/>
            <a:ext cx="45123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200" b="1" dirty="0">
                <a:latin typeface="Roboto" panose="02000000000000000000" pitchFamily="2" charset="0"/>
                <a:ea typeface="Roboto" panose="02000000000000000000" pitchFamily="2" charset="0"/>
              </a:rPr>
              <a:t>Topic</a:t>
            </a:r>
          </a:p>
          <a:p>
            <a:r>
              <a:rPr lang="de-DE" sz="2200" dirty="0" err="1">
                <a:latin typeface="Roboto" panose="02000000000000000000" pitchFamily="2" charset="0"/>
                <a:ea typeface="Roboto" panose="02000000000000000000" pitchFamily="2" charset="0"/>
              </a:rPr>
              <a:t>Timeslot</a:t>
            </a:r>
            <a:endParaRPr lang="de-DE" sz="22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005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71DC9F9F-BF08-2B7B-1376-F41EF15049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EAF12732-AB61-DC33-8D47-6079148B39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CE3A37C-21DA-F393-4456-A78D3A5DC1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7" y="686415"/>
            <a:ext cx="46660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E75236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HERE ME SPEAK</a:t>
            </a:r>
          </a:p>
          <a:p>
            <a:r>
              <a:rPr lang="de-DE" sz="3600" dirty="0">
                <a:solidFill>
                  <a:srgbClr val="E75236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AT ILA BERLIN 2024!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B056F0-E8D8-9D56-F378-5C9BD7980A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6" y="2017371"/>
            <a:ext cx="45123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200" b="1" dirty="0">
                <a:latin typeface="Roboto" panose="02000000000000000000" pitchFamily="2" charset="0"/>
                <a:ea typeface="Roboto" panose="02000000000000000000" pitchFamily="2" charset="0"/>
              </a:rPr>
              <a:t>Topic</a:t>
            </a:r>
          </a:p>
          <a:p>
            <a:r>
              <a:rPr lang="de-DE" sz="2200" dirty="0" err="1">
                <a:latin typeface="Roboto" panose="02000000000000000000" pitchFamily="2" charset="0"/>
                <a:ea typeface="Roboto" panose="02000000000000000000" pitchFamily="2" charset="0"/>
              </a:rPr>
              <a:t>Timeslot</a:t>
            </a:r>
            <a:endParaRPr lang="de-DE" sz="22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681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E6D3BB19-2458-A47E-07DE-69E871C633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0E9761E1-C5DB-73D8-ED20-48796E8AC3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CE3A37C-21DA-F393-4456-A78D3A5DC1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7" y="686415"/>
            <a:ext cx="46660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004493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HERE ME SPEAK</a:t>
            </a:r>
          </a:p>
          <a:p>
            <a:r>
              <a:rPr lang="de-DE" sz="3600" dirty="0">
                <a:solidFill>
                  <a:srgbClr val="004493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AT ILA BERLIN 2024!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B056F0-E8D8-9D56-F378-5C9BD7980A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6" y="2017371"/>
            <a:ext cx="45123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200" b="1" dirty="0">
                <a:latin typeface="Roboto" panose="02000000000000000000" pitchFamily="2" charset="0"/>
                <a:ea typeface="Roboto" panose="02000000000000000000" pitchFamily="2" charset="0"/>
              </a:rPr>
              <a:t>Topic</a:t>
            </a:r>
          </a:p>
          <a:p>
            <a:r>
              <a:rPr lang="de-DE" sz="2200" dirty="0" err="1">
                <a:latin typeface="Roboto" panose="02000000000000000000" pitchFamily="2" charset="0"/>
                <a:ea typeface="Roboto" panose="02000000000000000000" pitchFamily="2" charset="0"/>
              </a:rPr>
              <a:t>Timeslot</a:t>
            </a:r>
            <a:endParaRPr lang="de-DE" sz="22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04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D0DA731-FB1A-9210-9A3A-8C7AFAED45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24080365-503B-F0EF-48EC-DFA3260C1B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CE3A37C-21DA-F393-4456-A78D3A5DC1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7" y="686415"/>
            <a:ext cx="4512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MESSAGE ME ON</a:t>
            </a:r>
          </a:p>
          <a:p>
            <a:r>
              <a:rPr lang="de-DE" sz="36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ILA DIGITAL!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B056F0-E8D8-9D56-F378-5C9BD7980A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6" y="2017371"/>
            <a:ext cx="45123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  <a:p>
            <a:r>
              <a:rPr lang="de-DE" sz="2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Position</a:t>
            </a:r>
          </a:p>
        </p:txBody>
      </p:sp>
    </p:spTree>
    <p:extLst>
      <p:ext uri="{BB962C8B-B14F-4D97-AF65-F5344CB8AC3E}">
        <p14:creationId xmlns:p14="http://schemas.microsoft.com/office/powerpoint/2010/main" val="3542626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EC460975-E272-A90D-7B77-9B3F37A5AD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86BD2807-77A8-EC48-20CC-D7A21890C8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CE3A37C-21DA-F393-4456-A78D3A5DC1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7" y="686415"/>
            <a:ext cx="46660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FF198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HERE ME SPEAK</a:t>
            </a:r>
          </a:p>
          <a:p>
            <a:r>
              <a:rPr lang="de-DE" sz="3600" dirty="0">
                <a:solidFill>
                  <a:srgbClr val="FF198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AT ILA BERLIN 2024!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B056F0-E8D8-9D56-F378-5C9BD7980A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6" y="2017371"/>
            <a:ext cx="45123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200" b="1" dirty="0">
                <a:latin typeface="Roboto" panose="02000000000000000000" pitchFamily="2" charset="0"/>
                <a:ea typeface="Roboto" panose="02000000000000000000" pitchFamily="2" charset="0"/>
              </a:rPr>
              <a:t>Topic</a:t>
            </a:r>
          </a:p>
          <a:p>
            <a:r>
              <a:rPr lang="de-DE" sz="2200" dirty="0" err="1">
                <a:latin typeface="Roboto" panose="02000000000000000000" pitchFamily="2" charset="0"/>
                <a:ea typeface="Roboto" panose="02000000000000000000" pitchFamily="2" charset="0"/>
              </a:rPr>
              <a:t>Timeslot</a:t>
            </a:r>
            <a:endParaRPr lang="de-DE" sz="22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125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7D150A09-3FAE-4123-F713-8B5BA42577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E52C71B-8006-A9B0-B91D-0D0FEBBC5A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CE3A37C-21DA-F393-4456-A78D3A5DC1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7" y="686415"/>
            <a:ext cx="4512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39B5B6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MEET ME AT</a:t>
            </a:r>
          </a:p>
          <a:p>
            <a:r>
              <a:rPr lang="de-DE" sz="3600" dirty="0">
                <a:solidFill>
                  <a:srgbClr val="39B5B6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ILA BERLIN 2024!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B056F0-E8D8-9D56-F378-5C9BD7980A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6" y="2017371"/>
            <a:ext cx="45123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Position</a:t>
            </a:r>
          </a:p>
        </p:txBody>
      </p:sp>
    </p:spTree>
    <p:extLst>
      <p:ext uri="{BB962C8B-B14F-4D97-AF65-F5344CB8AC3E}">
        <p14:creationId xmlns:p14="http://schemas.microsoft.com/office/powerpoint/2010/main" val="3137704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EF8D6A37-F766-7EFC-435A-91D26F5F52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8CEBF437-42F6-445D-3812-E0EEA8A75B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CE3A37C-21DA-F393-4456-A78D3A5DC1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7" y="686415"/>
            <a:ext cx="4512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008847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MEET ME AT</a:t>
            </a:r>
          </a:p>
          <a:p>
            <a:r>
              <a:rPr lang="de-DE" sz="3600" dirty="0">
                <a:solidFill>
                  <a:srgbClr val="008847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ILA BERLIN 2024!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B056F0-E8D8-9D56-F378-5C9BD7980A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6" y="2017371"/>
            <a:ext cx="45123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Position</a:t>
            </a:r>
          </a:p>
        </p:txBody>
      </p:sp>
    </p:spTree>
    <p:extLst>
      <p:ext uri="{BB962C8B-B14F-4D97-AF65-F5344CB8AC3E}">
        <p14:creationId xmlns:p14="http://schemas.microsoft.com/office/powerpoint/2010/main" val="2875987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AF4186B4-CAA1-C11D-D4D1-2744C2DE8D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924259FC-8101-CBA3-9CD4-17CF3C6C38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CE3A37C-21DA-F393-4456-A78D3A5DC1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7" y="686415"/>
            <a:ext cx="4512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E75236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MEET ME AT</a:t>
            </a:r>
          </a:p>
          <a:p>
            <a:r>
              <a:rPr lang="de-DE" sz="3600" dirty="0">
                <a:solidFill>
                  <a:srgbClr val="E75236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ILA BERLIN 2024!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B056F0-E8D8-9D56-F378-5C9BD7980A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6" y="2017371"/>
            <a:ext cx="45123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Position</a:t>
            </a:r>
          </a:p>
        </p:txBody>
      </p:sp>
    </p:spTree>
    <p:extLst>
      <p:ext uri="{BB962C8B-B14F-4D97-AF65-F5344CB8AC3E}">
        <p14:creationId xmlns:p14="http://schemas.microsoft.com/office/powerpoint/2010/main" val="4186949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45AB7324-2E2D-B422-8030-1C0CDDB4CD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8A837245-18B2-6818-B9C1-3929666BE8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CE3A37C-21DA-F393-4456-A78D3A5DC1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7" y="686415"/>
            <a:ext cx="4512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004493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MEET ME AT</a:t>
            </a:r>
          </a:p>
          <a:p>
            <a:r>
              <a:rPr lang="de-DE" sz="3600" dirty="0">
                <a:solidFill>
                  <a:srgbClr val="004493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ILA BERLIN 2024!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B056F0-E8D8-9D56-F378-5C9BD7980A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6" y="2017371"/>
            <a:ext cx="45123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Position</a:t>
            </a:r>
          </a:p>
        </p:txBody>
      </p:sp>
    </p:spTree>
    <p:extLst>
      <p:ext uri="{BB962C8B-B14F-4D97-AF65-F5344CB8AC3E}">
        <p14:creationId xmlns:p14="http://schemas.microsoft.com/office/powerpoint/2010/main" val="4030661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DA38487E-4B0A-CAEA-BB02-E997C61D4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BA73C67A-AD1F-4A34-6513-1E73E8D7A0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CE3A37C-21DA-F393-4456-A78D3A5DC1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7" y="686415"/>
            <a:ext cx="4512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FF198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MEET ME AT</a:t>
            </a:r>
          </a:p>
          <a:p>
            <a:r>
              <a:rPr lang="de-DE" sz="3600" dirty="0">
                <a:solidFill>
                  <a:srgbClr val="FF198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ILA BERLIN 2024!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B056F0-E8D8-9D56-F378-5C9BD7980A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6" y="2017371"/>
            <a:ext cx="45123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Position</a:t>
            </a:r>
          </a:p>
        </p:txBody>
      </p:sp>
    </p:spTree>
    <p:extLst>
      <p:ext uri="{BB962C8B-B14F-4D97-AF65-F5344CB8AC3E}">
        <p14:creationId xmlns:p14="http://schemas.microsoft.com/office/powerpoint/2010/main" val="670430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BB4AE7FB-25F6-C9D9-909F-CD2F26D58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642B565-318B-9B01-82F4-FC4DC83526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CE3A37C-21DA-F393-4456-A78D3A5DC1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7" y="686415"/>
            <a:ext cx="4512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FCCC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MEET ME AT</a:t>
            </a:r>
          </a:p>
          <a:p>
            <a:r>
              <a:rPr lang="de-DE" sz="3600" dirty="0">
                <a:solidFill>
                  <a:srgbClr val="FCCC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ILA BERLIN 2024!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B056F0-E8D8-9D56-F378-5C9BD7980A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6" y="2017371"/>
            <a:ext cx="45123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  <a:p>
            <a:r>
              <a:rPr lang="de-DE" sz="2200" dirty="0">
                <a:latin typeface="Roboto" panose="02000000000000000000" pitchFamily="2" charset="0"/>
                <a:ea typeface="Roboto" panose="02000000000000000000" pitchFamily="2" charset="0"/>
              </a:rPr>
              <a:t>Position</a:t>
            </a:r>
          </a:p>
        </p:txBody>
      </p:sp>
    </p:spTree>
    <p:extLst>
      <p:ext uri="{BB962C8B-B14F-4D97-AF65-F5344CB8AC3E}">
        <p14:creationId xmlns:p14="http://schemas.microsoft.com/office/powerpoint/2010/main" val="569497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797ACDF9-5123-0436-6045-67782D2ABD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087600" cy="37719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24080365-503B-F0EF-48EC-DFA3260C1B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5087600" cy="37719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CE3A37C-21DA-F393-4456-A78D3A5DC1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7" y="686415"/>
            <a:ext cx="4512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MEET US AT</a:t>
            </a:r>
          </a:p>
          <a:p>
            <a:r>
              <a:rPr lang="de-DE" sz="36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ILA BERLIN 2024!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B056F0-E8D8-9D56-F378-5C9BD7980A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82086" y="2133484"/>
            <a:ext cx="45123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Hall, Stand</a:t>
            </a:r>
          </a:p>
          <a:p>
            <a:r>
              <a:rPr lang="de-DE" sz="2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D7570F7-E15C-6CE6-B6E4-A3B2A06BC099}"/>
              </a:ext>
            </a:extLst>
          </p:cNvPr>
          <p:cNvSpPr txBox="1"/>
          <p:nvPr/>
        </p:nvSpPr>
        <p:spPr>
          <a:xfrm>
            <a:off x="6257671" y="355580"/>
            <a:ext cx="353126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36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PLACE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YOUR LOGO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AND/OR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EXHIBIT PHOTO</a:t>
            </a:r>
          </a:p>
          <a:p>
            <a:pPr algn="ctr"/>
            <a:r>
              <a:rPr lang="de-DE" sz="36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HERE.</a:t>
            </a:r>
          </a:p>
        </p:txBody>
      </p:sp>
    </p:spTree>
    <p:extLst>
      <p:ext uri="{BB962C8B-B14F-4D97-AF65-F5344CB8AC3E}">
        <p14:creationId xmlns:p14="http://schemas.microsoft.com/office/powerpoint/2010/main" val="2509386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155559E60ECD46AF7BFFD8950F805E" ma:contentTypeVersion="16" ma:contentTypeDescription="Ein neues Dokument erstellen." ma:contentTypeScope="" ma:versionID="6357ea7b506c808bdcdae32060094c1f">
  <xsd:schema xmlns:xsd="http://www.w3.org/2001/XMLSchema" xmlns:xs="http://www.w3.org/2001/XMLSchema" xmlns:p="http://schemas.microsoft.com/office/2006/metadata/properties" xmlns:ns2="51db1b56-92c3-4550-85de-feab38e3443c" xmlns:ns3="36f7d4b4-f607-45a9-8044-b098c8457aef" targetNamespace="http://schemas.microsoft.com/office/2006/metadata/properties" ma:root="true" ma:fieldsID="baa10e3fa541cd96acbf3d88d88418af" ns2:_="" ns3:_="">
    <xsd:import namespace="51db1b56-92c3-4550-85de-feab38e3443c"/>
    <xsd:import namespace="36f7d4b4-f607-45a9-8044-b098c8457a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tes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b1b56-92c3-4550-85de-feab38e344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Bildmarkierungen" ma:readOnly="false" ma:fieldId="{5cf76f15-5ced-4ddc-b409-7134ff3c332f}" ma:taxonomyMulti="true" ma:sspId="958c498c-9765-48fb-9de1-ce272e7a14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test" ma:index="23" nillable="true" ma:displayName="test" ma:format="Hyperlink" ma:internalName="test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f7d4b4-f607-45a9-8044-b098c8457aef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4c429861-f556-43ca-9bfe-e760553f072d}" ma:internalName="TaxCatchAll" ma:showField="CatchAllData" ma:web="36f7d4b4-f607-45a9-8044-b098c8457ae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F1A52F-45CD-4E72-9FFE-32656E9BFA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B33F21-6279-438E-AD18-6897A0F14E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db1b56-92c3-4550-85de-feab38e3443c"/>
    <ds:schemaRef ds:uri="36f7d4b4-f607-45a9-8044-b098c8457a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281</Words>
  <Application>Microsoft Office PowerPoint</Application>
  <PresentationFormat>Benutzerdefiniert</PresentationFormat>
  <Paragraphs>128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Roboto</vt:lpstr>
      <vt:lpstr>Roboto Black</vt:lpstr>
      <vt:lpstr>Roboto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Langer, Bettina</dc:creator>
  <cp:lastModifiedBy>Risker, Marcel</cp:lastModifiedBy>
  <cp:revision>2</cp:revision>
  <dcterms:created xsi:type="dcterms:W3CDTF">2024-05-15T12:00:11Z</dcterms:created>
  <dcterms:modified xsi:type="dcterms:W3CDTF">2024-05-15T20:51:46Z</dcterms:modified>
</cp:coreProperties>
</file>