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  <p:sldId id="257" r:id="rId5"/>
    <p:sldId id="258" r:id="rId6"/>
    <p:sldId id="262" r:id="rId7"/>
    <p:sldId id="263" r:id="rId8"/>
    <p:sldId id="264" r:id="rId9"/>
    <p:sldId id="265" r:id="rId10"/>
    <p:sldId id="274" r:id="rId11"/>
    <p:sldId id="261" r:id="rId12"/>
    <p:sldId id="259" r:id="rId13"/>
    <p:sldId id="260" r:id="rId14"/>
    <p:sldId id="271" r:id="rId15"/>
    <p:sldId id="272" r:id="rId16"/>
    <p:sldId id="273" r:id="rId17"/>
    <p:sldId id="275" r:id="rId18"/>
    <p:sldId id="266" r:id="rId19"/>
    <p:sldId id="267" r:id="rId20"/>
    <p:sldId id="268" r:id="rId21"/>
    <p:sldId id="269" r:id="rId22"/>
    <p:sldId id="270" r:id="rId23"/>
  </p:sldIdLst>
  <p:sldSz cx="10288588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r Trade Visitors and Company Representatives" id="{BD109742-C8ED-4DBB-8DBF-58AD0DD011A0}">
          <p14:sldIdLst>
            <p14:sldId id="256"/>
            <p14:sldId id="257"/>
            <p14:sldId id="258"/>
            <p14:sldId id="262"/>
            <p14:sldId id="263"/>
            <p14:sldId id="264"/>
            <p14:sldId id="265"/>
            <p14:sldId id="274"/>
          </p14:sldIdLst>
        </p14:section>
        <p14:section name="For Exhibitors" id="{7B1A1C4B-B93C-4674-8C96-8BB24E268AE3}">
          <p14:sldIdLst>
            <p14:sldId id="261"/>
            <p14:sldId id="259"/>
            <p14:sldId id="260"/>
            <p14:sldId id="271"/>
            <p14:sldId id="272"/>
            <p14:sldId id="273"/>
            <p14:sldId id="275"/>
          </p14:sldIdLst>
        </p14:section>
        <p14:section name="For Speakers" id="{507A3213-2E5D-41D6-B264-E80A2EDE69E6}">
          <p14:sldIdLst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98D"/>
    <a:srgbClr val="FCCC00"/>
    <a:srgbClr val="E75236"/>
    <a:srgbClr val="008847"/>
    <a:srgbClr val="004493"/>
    <a:srgbClr val="E6E6E6"/>
    <a:srgbClr val="39B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95C9A-100C-46B2-9030-6016293E0E3F}" v="56" dt="2024-05-15T20:26:08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>
        <p:scale>
          <a:sx n="75" d="100"/>
          <a:sy n="75" d="100"/>
        </p:scale>
        <p:origin x="153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ker, Marcel" userId="2fa5b36e-4df7-4f77-b4e0-eabf25702f6a" providerId="ADAL" clId="{C6395C9A-100C-46B2-9030-6016293E0E3F}"/>
    <pc:docChg chg="undo custSel addSld delSld modSld sldOrd modMainMaster addSection modSection">
      <pc:chgData name="Risker, Marcel" userId="2fa5b36e-4df7-4f77-b4e0-eabf25702f6a" providerId="ADAL" clId="{C6395C9A-100C-46B2-9030-6016293E0E3F}" dt="2024-05-15T20:29:43.246" v="695" actId="113"/>
      <pc:docMkLst>
        <pc:docMk/>
      </pc:docMkLst>
      <pc:sldChg chg="addSp delSp modSp mod">
        <pc:chgData name="Risker, Marcel" userId="2fa5b36e-4df7-4f77-b4e0-eabf25702f6a" providerId="ADAL" clId="{C6395C9A-100C-46B2-9030-6016293E0E3F}" dt="2024-05-15T20:26:06.229" v="671"/>
        <pc:sldMkLst>
          <pc:docMk/>
          <pc:sldMk cId="3571148902" sldId="256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571148902" sldId="256"/>
            <ac:spMk id="8" creationId="{DE7CABBC-0857-D051-D80C-8FB8F32C6B7B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571148902" sldId="256"/>
            <ac:spMk id="9" creationId="{6FE18059-0A86-DBD4-935B-569BA65369A5}"/>
          </ac:spMkLst>
        </pc:spChg>
        <pc:picChg chg="add del mod ord">
          <ac:chgData name="Risker, Marcel" userId="2fa5b36e-4df7-4f77-b4e0-eabf25702f6a" providerId="ADAL" clId="{C6395C9A-100C-46B2-9030-6016293E0E3F}" dt="2024-05-15T19:31:16.149" v="32" actId="478"/>
          <ac:picMkLst>
            <pc:docMk/>
            <pc:sldMk cId="3571148902" sldId="256"/>
            <ac:picMk id="3" creationId="{9C6D7165-0F6B-7DA5-D5A4-FEBC711FFDCE}"/>
          </ac:picMkLst>
        </pc:picChg>
        <pc:picChg chg="del ord">
          <ac:chgData name="Risker, Marcel" userId="2fa5b36e-4df7-4f77-b4e0-eabf25702f6a" providerId="ADAL" clId="{C6395C9A-100C-46B2-9030-6016293E0E3F}" dt="2024-05-15T19:47:51.933" v="184" actId="478"/>
          <ac:picMkLst>
            <pc:docMk/>
            <pc:sldMk cId="3571148902" sldId="256"/>
            <ac:picMk id="5" creationId="{0AD27586-6469-135D-9F2A-098D4779F89C}"/>
          </ac:picMkLst>
        </pc:picChg>
        <pc:picChg chg="add del mod ord">
          <ac:chgData name="Risker, Marcel" userId="2fa5b36e-4df7-4f77-b4e0-eabf25702f6a" providerId="ADAL" clId="{C6395C9A-100C-46B2-9030-6016293E0E3F}" dt="2024-05-15T19:41:04.261" v="40" actId="478"/>
          <ac:picMkLst>
            <pc:docMk/>
            <pc:sldMk cId="3571148902" sldId="256"/>
            <ac:picMk id="6" creationId="{A6C9F30B-F4E2-2BEF-FEF2-F33E02F310B0}"/>
          </ac:picMkLst>
        </pc:picChg>
        <pc:picChg chg="add del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571148902" sldId="256"/>
            <ac:picMk id="7" creationId="{9A1EEEF1-10B4-FB39-B9FC-A1638AE67DF0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571148902" sldId="256"/>
            <ac:picMk id="11" creationId="{E09A2731-CA11-2400-C8A1-2AEDA40C53EB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38384414" sldId="257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8384414" sldId="257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8384414" sldId="257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8384414" sldId="257"/>
            <ac:picMk id="3" creationId="{BD3FF35D-D71A-0FDF-3E1C-99D851F70295}"/>
          </ac:picMkLst>
        </pc:picChg>
        <pc:picChg chg="del">
          <ac:chgData name="Risker, Marcel" userId="2fa5b36e-4df7-4f77-b4e0-eabf25702f6a" providerId="ADAL" clId="{C6395C9A-100C-46B2-9030-6016293E0E3F}" dt="2024-05-15T19:48:11.858" v="187" actId="478"/>
          <ac:picMkLst>
            <pc:docMk/>
            <pc:sldMk cId="38384414" sldId="257"/>
            <ac:picMk id="5" creationId="{0AD27586-6469-135D-9F2A-098D4779F89C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38384414" sldId="257"/>
            <ac:picMk id="7" creationId="{9A1EEEF1-10B4-FB39-B9FC-A1638AE67DF0}"/>
          </ac:picMkLst>
        </pc:picChg>
      </pc:sldChg>
      <pc:sldChg chg="addSp delSp add del mod">
        <pc:chgData name="Risker, Marcel" userId="2fa5b36e-4df7-4f77-b4e0-eabf25702f6a" providerId="ADAL" clId="{C6395C9A-100C-46B2-9030-6016293E0E3F}" dt="2024-05-15T19:47:17.920" v="154" actId="47"/>
        <pc:sldMkLst>
          <pc:docMk/>
          <pc:sldMk cId="1914484490" sldId="257"/>
        </pc:sldMkLst>
        <pc:picChg chg="add del">
          <ac:chgData name="Risker, Marcel" userId="2fa5b36e-4df7-4f77-b4e0-eabf25702f6a" providerId="ADAL" clId="{C6395C9A-100C-46B2-9030-6016293E0E3F}" dt="2024-05-15T19:29:46.975" v="2" actId="478"/>
          <ac:picMkLst>
            <pc:docMk/>
            <pc:sldMk cId="1914484490" sldId="257"/>
            <ac:picMk id="7" creationId="{9A1EEEF1-10B4-FB39-B9FC-A1638AE67DF0}"/>
          </ac:picMkLst>
        </pc:picChg>
      </pc:sldChg>
      <pc:sldChg chg="addSp delSp modSp add mod ord">
        <pc:chgData name="Risker, Marcel" userId="2fa5b36e-4df7-4f77-b4e0-eabf25702f6a" providerId="ADAL" clId="{C6395C9A-100C-46B2-9030-6016293E0E3F}" dt="2024-05-15T20:26:06.229" v="671"/>
        <pc:sldMkLst>
          <pc:docMk/>
          <pc:sldMk cId="1506994474" sldId="258"/>
        </pc:sldMkLst>
        <pc:spChg chg="mod ord">
          <ac:chgData name="Risker, Marcel" userId="2fa5b36e-4df7-4f77-b4e0-eabf25702f6a" providerId="ADAL" clId="{C6395C9A-100C-46B2-9030-6016293E0E3F}" dt="2024-05-15T20:26:06.229" v="671"/>
          <ac:spMkLst>
            <pc:docMk/>
            <pc:sldMk cId="1506994474" sldId="258"/>
            <ac:spMk id="8" creationId="{DE7CABBC-0857-D051-D80C-8FB8F32C6B7B}"/>
          </ac:spMkLst>
        </pc:spChg>
        <pc:spChg chg="mod ord">
          <ac:chgData name="Risker, Marcel" userId="2fa5b36e-4df7-4f77-b4e0-eabf25702f6a" providerId="ADAL" clId="{C6395C9A-100C-46B2-9030-6016293E0E3F}" dt="2024-05-15T20:26:06.229" v="671"/>
          <ac:spMkLst>
            <pc:docMk/>
            <pc:sldMk cId="1506994474" sldId="258"/>
            <ac:spMk id="9" creationId="{6FE18059-0A86-DBD4-935B-569BA65369A5}"/>
          </ac:spMkLst>
        </pc:spChg>
        <pc:picChg chg="add mod">
          <ac:chgData name="Risker, Marcel" userId="2fa5b36e-4df7-4f77-b4e0-eabf25702f6a" providerId="ADAL" clId="{C6395C9A-100C-46B2-9030-6016293E0E3F}" dt="2024-05-15T20:26:06.229" v="671"/>
          <ac:picMkLst>
            <pc:docMk/>
            <pc:sldMk cId="1506994474" sldId="258"/>
            <ac:picMk id="3" creationId="{02A07E65-15CF-5642-B938-35DD940BFC6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506994474" sldId="258"/>
            <ac:picMk id="5" creationId="{7D97F7AD-CCFA-ECCE-938E-6211886AC434}"/>
          </ac:picMkLst>
        </pc:picChg>
        <pc:picChg chg="del">
          <ac:chgData name="Risker, Marcel" userId="2fa5b36e-4df7-4f77-b4e0-eabf25702f6a" providerId="ADAL" clId="{C6395C9A-100C-46B2-9030-6016293E0E3F}" dt="2024-05-15T19:51:03.782" v="200" actId="478"/>
          <ac:picMkLst>
            <pc:docMk/>
            <pc:sldMk cId="1506994474" sldId="258"/>
            <ac:picMk id="7" creationId="{9A1EEEF1-10B4-FB39-B9FC-A1638AE67DF0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34.983" v="678" actId="2711"/>
        <pc:sldMkLst>
          <pc:docMk/>
          <pc:sldMk cId="820592836" sldId="259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820592836" sldId="259"/>
            <ac:spMk id="6" creationId="{BE82209C-54D0-06BF-B066-29C11185E23A}"/>
          </ac:spMkLst>
        </pc:spChg>
        <pc:spChg chg="mod">
          <ac:chgData name="Risker, Marcel" userId="2fa5b36e-4df7-4f77-b4e0-eabf25702f6a" providerId="ADAL" clId="{C6395C9A-100C-46B2-9030-6016293E0E3F}" dt="2024-05-15T20:28:34.983" v="678" actId="2711"/>
          <ac:spMkLst>
            <pc:docMk/>
            <pc:sldMk cId="820592836" sldId="259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820592836" sldId="259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19:55:29.599" v="296" actId="478"/>
          <ac:picMkLst>
            <pc:docMk/>
            <pc:sldMk cId="820592836" sldId="259"/>
            <ac:picMk id="3" creationId="{BD3FF35D-D71A-0FDF-3E1C-99D851F7029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820592836" sldId="259"/>
            <ac:picMk id="4" creationId="{F6DB8C5C-AC8A-CF15-E622-2F08E13CCC75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820592836" sldId="259"/>
            <ac:picMk id="7" creationId="{9A1EEEF1-10B4-FB39-B9FC-A1638AE67DF0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42.126" v="680" actId="2711"/>
        <pc:sldMkLst>
          <pc:docMk/>
          <pc:sldMk cId="2479551364" sldId="260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2479551364" sldId="260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8:42.126" v="680" actId="2711"/>
          <ac:spMkLst>
            <pc:docMk/>
            <pc:sldMk cId="2479551364" sldId="260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479551364" sldId="260"/>
            <ac:spMk id="9" creationId="{6FE18059-0A86-DBD4-935B-569BA65369A5}"/>
          </ac:spMkLst>
        </pc:sp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2479551364" sldId="260"/>
            <ac:picMk id="3" creationId="{02A07E65-15CF-5642-B938-35DD940BFC6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479551364" sldId="260"/>
            <ac:picMk id="4" creationId="{7BB45FCA-B33B-8315-9501-93E0F11970C4}"/>
          </ac:picMkLst>
        </pc:picChg>
        <pc:picChg chg="del">
          <ac:chgData name="Risker, Marcel" userId="2fa5b36e-4df7-4f77-b4e0-eabf25702f6a" providerId="ADAL" clId="{C6395C9A-100C-46B2-9030-6016293E0E3F}" dt="2024-05-15T20:00:23.656" v="352" actId="478"/>
          <ac:picMkLst>
            <pc:docMk/>
            <pc:sldMk cId="2479551364" sldId="260"/>
            <ac:picMk id="5" creationId="{7D97F7AD-CCFA-ECCE-938E-6211886AC434}"/>
          </ac:picMkLst>
        </pc:picChg>
      </pc:sldChg>
      <pc:sldChg chg="modSp add mod ord">
        <pc:chgData name="Risker, Marcel" userId="2fa5b36e-4df7-4f77-b4e0-eabf25702f6a" providerId="ADAL" clId="{C6395C9A-100C-46B2-9030-6016293E0E3F}" dt="2024-05-15T20:28:28.456" v="676" actId="2711"/>
        <pc:sldMkLst>
          <pc:docMk/>
          <pc:sldMk cId="1294749542" sldId="261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94749542" sldId="261"/>
            <ac:spMk id="6" creationId="{BE82209C-54D0-06BF-B066-29C11185E23A}"/>
          </ac:spMkLst>
        </pc:spChg>
        <pc:spChg chg="mod">
          <ac:chgData name="Risker, Marcel" userId="2fa5b36e-4df7-4f77-b4e0-eabf25702f6a" providerId="ADAL" clId="{C6395C9A-100C-46B2-9030-6016293E0E3F}" dt="2024-05-15T20:28:28.456" v="676" actId="2711"/>
          <ac:spMkLst>
            <pc:docMk/>
            <pc:sldMk cId="1294749542" sldId="261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94749542" sldId="261"/>
            <ac:spMk id="9" creationId="{6FE18059-0A86-DBD4-935B-569BA65369A5}"/>
          </ac:spMkLst>
        </pc:sp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1294749542" sldId="261"/>
            <ac:picMk id="4" creationId="{F6DB8C5C-AC8A-CF15-E622-2F08E13CCC75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1294749542" sldId="261"/>
            <ac:picMk id="7" creationId="{9A1EEEF1-10B4-FB39-B9FC-A1638AE67DF0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127977901" sldId="262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9" creationId="{6FE18059-0A86-DBD4-935B-569BA65369A5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10" creationId="{D1140F8D-8760-1F35-394F-D053E8723522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127977901" sldId="262"/>
            <ac:spMk id="11" creationId="{008D7B68-8955-D6EB-8689-27830F925372}"/>
          </ac:spMkLst>
        </pc:spChg>
        <pc:spChg chg="add del mod">
          <ac:chgData name="Risker, Marcel" userId="2fa5b36e-4df7-4f77-b4e0-eabf25702f6a" providerId="ADAL" clId="{C6395C9A-100C-46B2-9030-6016293E0E3F}" dt="2024-05-15T20:08:32.275" v="459"/>
          <ac:spMkLst>
            <pc:docMk/>
            <pc:sldMk cId="127977901" sldId="262"/>
            <ac:spMk id="12" creationId="{CE9D4FAA-EE90-8FC9-4FC0-6E70A33A3E83}"/>
          </ac:spMkLst>
        </pc:spChg>
        <pc:spChg chg="add del mod">
          <ac:chgData name="Risker, Marcel" userId="2fa5b36e-4df7-4f77-b4e0-eabf25702f6a" providerId="ADAL" clId="{C6395C9A-100C-46B2-9030-6016293E0E3F}" dt="2024-05-15T20:08:32.275" v="459"/>
          <ac:spMkLst>
            <pc:docMk/>
            <pc:sldMk cId="127977901" sldId="262"/>
            <ac:spMk id="13" creationId="{2967E672-37D9-6871-413B-7C226CF60CFB}"/>
          </ac:spMkLst>
        </pc:spChg>
        <pc:spChg chg="add del mod">
          <ac:chgData name="Risker, Marcel" userId="2fa5b36e-4df7-4f77-b4e0-eabf25702f6a" providerId="ADAL" clId="{C6395C9A-100C-46B2-9030-6016293E0E3F}" dt="2024-05-15T20:08:35.720" v="461"/>
          <ac:spMkLst>
            <pc:docMk/>
            <pc:sldMk cId="127977901" sldId="262"/>
            <ac:spMk id="14" creationId="{9C619A7D-EBC3-AF56-B0AF-05F8AE19F07F}"/>
          </ac:spMkLst>
        </pc:spChg>
        <pc:spChg chg="add del mod">
          <ac:chgData name="Risker, Marcel" userId="2fa5b36e-4df7-4f77-b4e0-eabf25702f6a" providerId="ADAL" clId="{C6395C9A-100C-46B2-9030-6016293E0E3F}" dt="2024-05-15T20:08:35.720" v="461"/>
          <ac:spMkLst>
            <pc:docMk/>
            <pc:sldMk cId="127977901" sldId="262"/>
            <ac:spMk id="15" creationId="{FC7CA584-E5C4-832B-568C-228F9F5F38A3}"/>
          </ac:spMkLst>
        </pc:spChg>
        <pc:picChg chg="del">
          <ac:chgData name="Risker, Marcel" userId="2fa5b36e-4df7-4f77-b4e0-eabf25702f6a" providerId="ADAL" clId="{C6395C9A-100C-46B2-9030-6016293E0E3F}" dt="2024-05-15T20:05:45.460" v="428" actId="478"/>
          <ac:picMkLst>
            <pc:docMk/>
            <pc:sldMk cId="127977901" sldId="262"/>
            <ac:picMk id="3" creationId="{02A07E65-15CF-5642-B938-35DD940BFC64}"/>
          </ac:picMkLst>
        </pc:picChg>
        <pc:picChg chg="add mod">
          <ac:chgData name="Risker, Marcel" userId="2fa5b36e-4df7-4f77-b4e0-eabf25702f6a" providerId="ADAL" clId="{C6395C9A-100C-46B2-9030-6016293E0E3F}" dt="2024-05-15T20:26:06.229" v="671"/>
          <ac:picMkLst>
            <pc:docMk/>
            <pc:sldMk cId="127977901" sldId="262"/>
            <ac:picMk id="4" creationId="{3C6F8BED-9E26-1169-9485-931F1DCCA17A}"/>
          </ac:picMkLst>
        </pc:picChg>
        <pc:picChg chg="del">
          <ac:chgData name="Risker, Marcel" userId="2fa5b36e-4df7-4f77-b4e0-eabf25702f6a" providerId="ADAL" clId="{C6395C9A-100C-46B2-9030-6016293E0E3F}" dt="2024-05-15T20:05:59.609" v="433" actId="478"/>
          <ac:picMkLst>
            <pc:docMk/>
            <pc:sldMk cId="127977901" sldId="262"/>
            <ac:picMk id="5" creationId="{7D97F7AD-CCFA-ECCE-938E-6211886AC43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27977901" sldId="262"/>
            <ac:picMk id="7" creationId="{7F694C24-6AE4-408A-D855-05D243A0E47A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3653217801" sldId="263"/>
        </pc:sldMkLst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5" creationId="{3799CD4E-99DA-913C-F4A6-DB44382B44BE}"/>
          </ac:spMkLst>
        </pc:spChg>
        <pc:spChg chg="add 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6" creationId="{33E6487B-0659-54D9-F7A5-6C02B3239A6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653217801" sldId="263"/>
            <ac:spMk id="9" creationId="{6FE18059-0A86-DBD4-935B-569BA65369A5}"/>
          </ac:spMkLst>
        </pc:spChg>
        <pc:spChg chg="del">
          <ac:chgData name="Risker, Marcel" userId="2fa5b36e-4df7-4f77-b4e0-eabf25702f6a" providerId="ADAL" clId="{C6395C9A-100C-46B2-9030-6016293E0E3F}" dt="2024-05-15T20:09:55.219" v="484" actId="478"/>
          <ac:spMkLst>
            <pc:docMk/>
            <pc:sldMk cId="3653217801" sldId="263"/>
            <ac:spMk id="10" creationId="{D1140F8D-8760-1F35-394F-D053E8723522}"/>
          </ac:spMkLst>
        </pc:spChg>
        <pc:spChg chg="del">
          <ac:chgData name="Risker, Marcel" userId="2fa5b36e-4df7-4f77-b4e0-eabf25702f6a" providerId="ADAL" clId="{C6395C9A-100C-46B2-9030-6016293E0E3F}" dt="2024-05-15T20:09:58.018" v="485" actId="478"/>
          <ac:spMkLst>
            <pc:docMk/>
            <pc:sldMk cId="3653217801" sldId="263"/>
            <ac:spMk id="11" creationId="{008D7B68-8955-D6EB-8689-27830F925372}"/>
          </ac:spMkLst>
        </pc:spChg>
        <pc:picChg chg="add mod">
          <ac:chgData name="Risker, Marcel" userId="2fa5b36e-4df7-4f77-b4e0-eabf25702f6a" providerId="ADAL" clId="{C6395C9A-100C-46B2-9030-6016293E0E3F}" dt="2024-05-15T20:26:06.229" v="671"/>
          <ac:picMkLst>
            <pc:docMk/>
            <pc:sldMk cId="3653217801" sldId="263"/>
            <ac:picMk id="3" creationId="{5E1270C7-EB27-9D86-0124-8AED272EC040}"/>
          </ac:picMkLst>
        </pc:picChg>
        <pc:picChg chg="del">
          <ac:chgData name="Risker, Marcel" userId="2fa5b36e-4df7-4f77-b4e0-eabf25702f6a" providerId="ADAL" clId="{C6395C9A-100C-46B2-9030-6016293E0E3F}" dt="2024-05-15T20:07:06.314" v="446" actId="478"/>
          <ac:picMkLst>
            <pc:docMk/>
            <pc:sldMk cId="3653217801" sldId="263"/>
            <ac:picMk id="4" creationId="{3C6F8BED-9E26-1169-9485-931F1DCCA17A}"/>
          </ac:picMkLst>
        </pc:picChg>
        <pc:picChg chg="del">
          <ac:chgData name="Risker, Marcel" userId="2fa5b36e-4df7-4f77-b4e0-eabf25702f6a" providerId="ADAL" clId="{C6395C9A-100C-46B2-9030-6016293E0E3F}" dt="2024-05-15T20:07:07.069" v="447" actId="478"/>
          <ac:picMkLst>
            <pc:docMk/>
            <pc:sldMk cId="3653217801" sldId="263"/>
            <ac:picMk id="7" creationId="{7F694C24-6AE4-408A-D855-05D243A0E47A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653217801" sldId="263"/>
            <ac:picMk id="13" creationId="{93ECAF89-8062-6A99-E315-558BEFEE9261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1765971057" sldId="264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65971057" sldId="264"/>
            <ac:spMk id="5" creationId="{3799CD4E-99DA-913C-F4A6-DB44382B44BE}"/>
          </ac:spMkLst>
        </pc:spChg>
        <pc:spChg chg="del">
          <ac:chgData name="Risker, Marcel" userId="2fa5b36e-4df7-4f77-b4e0-eabf25702f6a" providerId="ADAL" clId="{C6395C9A-100C-46B2-9030-6016293E0E3F}" dt="2024-05-15T20:09:43.270" v="478" actId="478"/>
          <ac:spMkLst>
            <pc:docMk/>
            <pc:sldMk cId="1765971057" sldId="264"/>
            <ac:spMk id="6" creationId="{33E6487B-0659-54D9-F7A5-6C02B3239A6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65971057" sldId="264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65971057" sldId="264"/>
            <ac:spMk id="9" creationId="{6FE18059-0A86-DBD4-935B-569BA65369A5}"/>
          </ac:spMkLst>
        </pc:spChg>
        <pc:spChg chg="del">
          <ac:chgData name="Risker, Marcel" userId="2fa5b36e-4df7-4f77-b4e0-eabf25702f6a" providerId="ADAL" clId="{C6395C9A-100C-46B2-9030-6016293E0E3F}" dt="2024-05-15T20:09:45.490" v="479" actId="478"/>
          <ac:spMkLst>
            <pc:docMk/>
            <pc:sldMk cId="1765971057" sldId="264"/>
            <ac:spMk id="10" creationId="{D1140F8D-8760-1F35-394F-D053E8723522}"/>
          </ac:spMkLst>
        </pc:spChg>
        <pc:spChg chg="del">
          <ac:chgData name="Risker, Marcel" userId="2fa5b36e-4df7-4f77-b4e0-eabf25702f6a" providerId="ADAL" clId="{C6395C9A-100C-46B2-9030-6016293E0E3F}" dt="2024-05-15T20:09:47.432" v="480" actId="478"/>
          <ac:spMkLst>
            <pc:docMk/>
            <pc:sldMk cId="1765971057" sldId="264"/>
            <ac:spMk id="11" creationId="{008D7B68-8955-D6EB-8689-27830F925372}"/>
          </ac:spMkLst>
        </pc:spChg>
        <pc:picChg chg="del">
          <ac:chgData name="Risker, Marcel" userId="2fa5b36e-4df7-4f77-b4e0-eabf25702f6a" providerId="ADAL" clId="{C6395C9A-100C-46B2-9030-6016293E0E3F}" dt="2024-05-15T20:09:39.284" v="476" actId="478"/>
          <ac:picMkLst>
            <pc:docMk/>
            <pc:sldMk cId="1765971057" sldId="264"/>
            <ac:picMk id="3" creationId="{5E1270C7-EB27-9D86-0124-8AED272EC040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65971057" sldId="264"/>
            <ac:picMk id="4" creationId="{2A95C8A1-ACBF-4CAA-50DC-DDCBFE898DF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65971057" sldId="264"/>
            <ac:picMk id="12" creationId="{6CC904B9-C8CA-8A7C-AF73-CCF419D36270}"/>
          </ac:picMkLst>
        </pc:picChg>
        <pc:picChg chg="del">
          <ac:chgData name="Risker, Marcel" userId="2fa5b36e-4df7-4f77-b4e0-eabf25702f6a" providerId="ADAL" clId="{C6395C9A-100C-46B2-9030-6016293E0E3F}" dt="2024-05-15T20:09:40.534" v="477" actId="478"/>
          <ac:picMkLst>
            <pc:docMk/>
            <pc:sldMk cId="1765971057" sldId="264"/>
            <ac:picMk id="13" creationId="{93ECAF89-8062-6A99-E315-558BEFEE9261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2105734178" sldId="265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05734178" sldId="265"/>
            <ac:spMk id="5" creationId="{3799CD4E-99DA-913C-F4A6-DB44382B44BE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05734178" sldId="265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05734178" sldId="265"/>
            <ac:spMk id="9" creationId="{6FE18059-0A86-DBD4-935B-569BA65369A5}"/>
          </ac:spMkLst>
        </pc:spChg>
        <pc:picChg chg="add del mod">
          <ac:chgData name="Risker, Marcel" userId="2fa5b36e-4df7-4f77-b4e0-eabf25702f6a" providerId="ADAL" clId="{C6395C9A-100C-46B2-9030-6016293E0E3F}" dt="2024-05-15T20:11:15.579" v="498"/>
          <ac:picMkLst>
            <pc:docMk/>
            <pc:sldMk cId="2105734178" sldId="265"/>
            <ac:picMk id="3" creationId="{02DE5703-E1F4-89CD-CA37-73E87B7A56C5}"/>
          </ac:picMkLst>
        </pc:picChg>
        <pc:picChg chg="del">
          <ac:chgData name="Risker, Marcel" userId="2fa5b36e-4df7-4f77-b4e0-eabf25702f6a" providerId="ADAL" clId="{C6395C9A-100C-46B2-9030-6016293E0E3F}" dt="2024-05-15T20:11:37.055" v="500" actId="478"/>
          <ac:picMkLst>
            <pc:docMk/>
            <pc:sldMk cId="2105734178" sldId="265"/>
            <ac:picMk id="4" creationId="{2A95C8A1-ACBF-4CAA-50DC-DDCBFE898DF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05734178" sldId="265"/>
            <ac:picMk id="7" creationId="{6B72EC97-95A4-3383-A0CC-3B19E737D02A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05734178" sldId="265"/>
            <ac:picMk id="11" creationId="{5C74BC23-4822-3C04-F7FD-F498F8059612}"/>
          </ac:picMkLst>
        </pc:picChg>
        <pc:picChg chg="del">
          <ac:chgData name="Risker, Marcel" userId="2fa5b36e-4df7-4f77-b4e0-eabf25702f6a" providerId="ADAL" clId="{C6395C9A-100C-46B2-9030-6016293E0E3F}" dt="2024-05-15T20:11:34.550" v="499" actId="478"/>
          <ac:picMkLst>
            <pc:docMk/>
            <pc:sldMk cId="2105734178" sldId="265"/>
            <ac:picMk id="12" creationId="{6CC904B9-C8CA-8A7C-AF73-CCF419D36270}"/>
          </ac:picMkLst>
        </pc:picChg>
      </pc:sldChg>
      <pc:sldChg chg="addSp delSp modSp add mod ord">
        <pc:chgData name="Risker, Marcel" userId="2fa5b36e-4df7-4f77-b4e0-eabf25702f6a" providerId="ADAL" clId="{C6395C9A-100C-46B2-9030-6016293E0E3F}" dt="2024-05-15T20:28:20.806" v="674" actId="113"/>
        <pc:sldMkLst>
          <pc:docMk/>
          <pc:sldMk cId="72665436" sldId="266"/>
        </pc:sldMkLst>
        <pc:spChg chg="mod">
          <ac:chgData name="Risker, Marcel" userId="2fa5b36e-4df7-4f77-b4e0-eabf25702f6a" providerId="ADAL" clId="{C6395C9A-100C-46B2-9030-6016293E0E3F}" dt="2024-05-15T20:28:20.806" v="674" actId="113"/>
          <ac:spMkLst>
            <pc:docMk/>
            <pc:sldMk cId="72665436" sldId="266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72665436" sldId="266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4:25.610" v="518" actId="478"/>
          <ac:picMkLst>
            <pc:docMk/>
            <pc:sldMk cId="72665436" sldId="266"/>
            <ac:picMk id="3" creationId="{02A07E65-15CF-5642-B938-35DD940BFC6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72665436" sldId="266"/>
            <ac:picMk id="4" creationId="{4833E1AC-9E0A-1F7F-FF87-E3917E4E1A72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72665436" sldId="266"/>
            <ac:picMk id="5" creationId="{7D97F7AD-CCFA-ECCE-938E-6211886AC434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25.731" v="689" actId="113"/>
        <pc:sldMkLst>
          <pc:docMk/>
          <pc:sldMk cId="2816529531" sldId="267"/>
        </pc:sldMkLst>
        <pc:spChg chg="mod">
          <ac:chgData name="Risker, Marcel" userId="2fa5b36e-4df7-4f77-b4e0-eabf25702f6a" providerId="ADAL" clId="{C6395C9A-100C-46B2-9030-6016293E0E3F}" dt="2024-05-15T20:29:25.731" v="689" actId="113"/>
          <ac:spMkLst>
            <pc:docMk/>
            <pc:sldMk cId="2816529531" sldId="267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816529531" sldId="267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816529531" sldId="267"/>
            <ac:picMk id="3" creationId="{1760AB89-0BEE-E882-9749-B50A83EB1E7B}"/>
          </ac:picMkLst>
        </pc:picChg>
        <pc:picChg chg="del">
          <ac:chgData name="Risker, Marcel" userId="2fa5b36e-4df7-4f77-b4e0-eabf25702f6a" providerId="ADAL" clId="{C6395C9A-100C-46B2-9030-6016293E0E3F}" dt="2024-05-15T20:15:53.510" v="573" actId="478"/>
          <ac:picMkLst>
            <pc:docMk/>
            <pc:sldMk cId="2816529531" sldId="267"/>
            <ac:picMk id="4" creationId="{4833E1AC-9E0A-1F7F-FF87-E3917E4E1A72}"/>
          </ac:picMkLst>
        </pc:picChg>
        <pc:picChg chg="del">
          <ac:chgData name="Risker, Marcel" userId="2fa5b36e-4df7-4f77-b4e0-eabf25702f6a" providerId="ADAL" clId="{C6395C9A-100C-46B2-9030-6016293E0E3F}" dt="2024-05-15T20:15:58.269" v="574" actId="478"/>
          <ac:picMkLst>
            <pc:docMk/>
            <pc:sldMk cId="2816529531" sldId="267"/>
            <ac:picMk id="5" creationId="{7D97F7AD-CCFA-ECCE-938E-6211886AC43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816529531" sldId="267"/>
            <ac:picMk id="7" creationId="{267538A9-8063-15A5-216E-9EF0D59719A8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30.780" v="691" actId="2711"/>
        <pc:sldMkLst>
          <pc:docMk/>
          <pc:sldMk cId="402525710" sldId="268"/>
        </pc:sldMkLst>
        <pc:spChg chg="mod">
          <ac:chgData name="Risker, Marcel" userId="2fa5b36e-4df7-4f77-b4e0-eabf25702f6a" providerId="ADAL" clId="{C6395C9A-100C-46B2-9030-6016293E0E3F}" dt="2024-05-15T20:29:30.780" v="691" actId="2711"/>
          <ac:spMkLst>
            <pc:docMk/>
            <pc:sldMk cId="402525710" sldId="268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402525710" sldId="268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6:49.288" v="584" actId="478"/>
          <ac:picMkLst>
            <pc:docMk/>
            <pc:sldMk cId="402525710" sldId="268"/>
            <ac:picMk id="3" creationId="{1760AB89-0BEE-E882-9749-B50A83EB1E7B}"/>
          </ac:picMkLst>
        </pc:picChg>
        <pc:picChg chg="add del mod">
          <ac:chgData name="Risker, Marcel" userId="2fa5b36e-4df7-4f77-b4e0-eabf25702f6a" providerId="ADAL" clId="{C6395C9A-100C-46B2-9030-6016293E0E3F}" dt="2024-05-15T20:16:48.237" v="583"/>
          <ac:picMkLst>
            <pc:docMk/>
            <pc:sldMk cId="402525710" sldId="268"/>
            <ac:picMk id="4" creationId="{CC3DC547-FC9D-AAE8-8559-7ED3E2AF5E9E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402525710" sldId="268"/>
            <ac:picMk id="6" creationId="{81C10C2D-C230-6AAD-666E-14D5CD8CF4BD}"/>
          </ac:picMkLst>
        </pc:picChg>
        <pc:picChg chg="del">
          <ac:chgData name="Risker, Marcel" userId="2fa5b36e-4df7-4f77-b4e0-eabf25702f6a" providerId="ADAL" clId="{C6395C9A-100C-46B2-9030-6016293E0E3F}" dt="2024-05-15T20:16:51.608" v="585" actId="478"/>
          <ac:picMkLst>
            <pc:docMk/>
            <pc:sldMk cId="402525710" sldId="268"/>
            <ac:picMk id="7" creationId="{267538A9-8063-15A5-216E-9EF0D59719A8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402525710" sldId="268"/>
            <ac:picMk id="11" creationId="{406FAD47-8D0D-6DFE-306F-F3FC4A3100A5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36.974" v="693" actId="2711"/>
        <pc:sldMkLst>
          <pc:docMk/>
          <pc:sldMk cId="1867027210" sldId="269"/>
        </pc:sldMkLst>
        <pc:spChg chg="mod">
          <ac:chgData name="Risker, Marcel" userId="2fa5b36e-4df7-4f77-b4e0-eabf25702f6a" providerId="ADAL" clId="{C6395C9A-100C-46B2-9030-6016293E0E3F}" dt="2024-05-15T20:29:36.974" v="693" actId="2711"/>
          <ac:spMkLst>
            <pc:docMk/>
            <pc:sldMk cId="1867027210" sldId="269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867027210" sldId="269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867027210" sldId="269"/>
            <ac:picMk id="3" creationId="{8259517E-28F8-840B-C927-423E519E3E1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867027210" sldId="269"/>
            <ac:picMk id="5" creationId="{B6A55201-5049-1A73-D572-57107DE99FE5}"/>
          </ac:picMkLst>
        </pc:picChg>
        <pc:picChg chg="del">
          <ac:chgData name="Risker, Marcel" userId="2fa5b36e-4df7-4f77-b4e0-eabf25702f6a" providerId="ADAL" clId="{C6395C9A-100C-46B2-9030-6016293E0E3F}" dt="2024-05-15T20:17:27.713" v="594" actId="478"/>
          <ac:picMkLst>
            <pc:docMk/>
            <pc:sldMk cId="1867027210" sldId="269"/>
            <ac:picMk id="6" creationId="{81C10C2D-C230-6AAD-666E-14D5CD8CF4BD}"/>
          </ac:picMkLst>
        </pc:picChg>
        <pc:picChg chg="del">
          <ac:chgData name="Risker, Marcel" userId="2fa5b36e-4df7-4f77-b4e0-eabf25702f6a" providerId="ADAL" clId="{C6395C9A-100C-46B2-9030-6016293E0E3F}" dt="2024-05-15T20:17:29.047" v="595" actId="478"/>
          <ac:picMkLst>
            <pc:docMk/>
            <pc:sldMk cId="1867027210" sldId="269"/>
            <ac:picMk id="11" creationId="{406FAD47-8D0D-6DFE-306F-F3FC4A3100A5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43.246" v="695" actId="113"/>
        <pc:sldMkLst>
          <pc:docMk/>
          <pc:sldMk cId="1945005873" sldId="270"/>
        </pc:sldMkLst>
        <pc:spChg chg="mod">
          <ac:chgData name="Risker, Marcel" userId="2fa5b36e-4df7-4f77-b4e0-eabf25702f6a" providerId="ADAL" clId="{C6395C9A-100C-46B2-9030-6016293E0E3F}" dt="2024-05-15T20:29:43.246" v="695" actId="113"/>
          <ac:spMkLst>
            <pc:docMk/>
            <pc:sldMk cId="1945005873" sldId="270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945005873" sldId="270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7:59.235" v="604" actId="478"/>
          <ac:picMkLst>
            <pc:docMk/>
            <pc:sldMk cId="1945005873" sldId="270"/>
            <ac:picMk id="3" creationId="{8259517E-28F8-840B-C927-423E519E3E14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05873" sldId="270"/>
            <ac:picMk id="4" creationId="{991DFF0D-A296-C21C-A726-CCB2F0C4A7A9}"/>
          </ac:picMkLst>
        </pc:picChg>
        <pc:picChg chg="del">
          <ac:chgData name="Risker, Marcel" userId="2fa5b36e-4df7-4f77-b4e0-eabf25702f6a" providerId="ADAL" clId="{C6395C9A-100C-46B2-9030-6016293E0E3F}" dt="2024-05-15T20:17:58.581" v="603" actId="478"/>
          <ac:picMkLst>
            <pc:docMk/>
            <pc:sldMk cId="1945005873" sldId="270"/>
            <ac:picMk id="5" creationId="{B6A55201-5049-1A73-D572-57107DE99FE5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05873" sldId="270"/>
            <ac:picMk id="7" creationId="{D9B44562-F6DD-8553-9E12-EECBB4CCC208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48.821" v="682" actId="113"/>
        <pc:sldMkLst>
          <pc:docMk/>
          <pc:sldMk cId="3301263583" sldId="271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301263583" sldId="271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8:48.821" v="682" actId="113"/>
          <ac:spMkLst>
            <pc:docMk/>
            <pc:sldMk cId="3301263583" sldId="271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3301263583" sldId="271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19:20.797" v="614" actId="478"/>
          <ac:picMkLst>
            <pc:docMk/>
            <pc:sldMk cId="3301263583" sldId="271"/>
            <ac:picMk id="3" creationId="{02A07E65-15CF-5642-B938-35DD940BFC64}"/>
          </ac:picMkLst>
        </pc:picChg>
        <pc:picChg chg="del">
          <ac:chgData name="Risker, Marcel" userId="2fa5b36e-4df7-4f77-b4e0-eabf25702f6a" providerId="ADAL" clId="{C6395C9A-100C-46B2-9030-6016293E0E3F}" dt="2024-05-15T20:19:27.695" v="617" actId="478"/>
          <ac:picMkLst>
            <pc:docMk/>
            <pc:sldMk cId="3301263583" sldId="271"/>
            <ac:picMk id="4" creationId="{7BB45FCA-B33B-8315-9501-93E0F11970C4}"/>
          </ac:picMkLst>
        </pc:picChg>
        <pc:picChg chg="add del mod">
          <ac:chgData name="Risker, Marcel" userId="2fa5b36e-4df7-4f77-b4e0-eabf25702f6a" providerId="ADAL" clId="{C6395C9A-100C-46B2-9030-6016293E0E3F}" dt="2024-05-15T20:19:26.794" v="616"/>
          <ac:picMkLst>
            <pc:docMk/>
            <pc:sldMk cId="3301263583" sldId="271"/>
            <ac:picMk id="5" creationId="{D8E9C9C9-783C-1D8E-08F2-96558546702F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301263583" sldId="271"/>
            <ac:picMk id="10" creationId="{569E7EB3-7625-4F77-AA3B-3D36E943461B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3301263583" sldId="271"/>
            <ac:picMk id="12" creationId="{6AE3BCBA-154D-B2E1-DB71-4DA0E5756904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8:53.917" v="683" actId="2711"/>
        <pc:sldMkLst>
          <pc:docMk/>
          <pc:sldMk cId="2281682870" sldId="272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281682870" sldId="272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8:53.917" v="683" actId="2711"/>
          <ac:spMkLst>
            <pc:docMk/>
            <pc:sldMk cId="2281682870" sldId="272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281682870" sldId="272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281682870" sldId="272"/>
            <ac:picMk id="3" creationId="{529A41C4-B162-B085-5851-56E7807E4692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281682870" sldId="272"/>
            <ac:picMk id="5" creationId="{4E536A43-4BF6-437E-0722-81ECB2B5CCC5}"/>
          </ac:picMkLst>
        </pc:picChg>
        <pc:picChg chg="del">
          <ac:chgData name="Risker, Marcel" userId="2fa5b36e-4df7-4f77-b4e0-eabf25702f6a" providerId="ADAL" clId="{C6395C9A-100C-46B2-9030-6016293E0E3F}" dt="2024-05-15T20:20:20.593" v="627" actId="478"/>
          <ac:picMkLst>
            <pc:docMk/>
            <pc:sldMk cId="2281682870" sldId="272"/>
            <ac:picMk id="10" creationId="{569E7EB3-7625-4F77-AA3B-3D36E943461B}"/>
          </ac:picMkLst>
        </pc:picChg>
        <pc:picChg chg="del">
          <ac:chgData name="Risker, Marcel" userId="2fa5b36e-4df7-4f77-b4e0-eabf25702f6a" providerId="ADAL" clId="{C6395C9A-100C-46B2-9030-6016293E0E3F}" dt="2024-05-15T20:20:18.390" v="626" actId="478"/>
          <ac:picMkLst>
            <pc:docMk/>
            <pc:sldMk cId="2281682870" sldId="272"/>
            <ac:picMk id="12" creationId="{6AE3BCBA-154D-B2E1-DB71-4DA0E5756904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10.766" v="685" actId="2711"/>
        <pc:sldMkLst>
          <pc:docMk/>
          <pc:sldMk cId="1945055991" sldId="273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945055991" sldId="273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9:10.766" v="685" actId="2711"/>
          <ac:spMkLst>
            <pc:docMk/>
            <pc:sldMk cId="1945055991" sldId="273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945055991" sldId="273"/>
            <ac:spMk id="9" creationId="{6FE18059-0A86-DBD4-935B-569BA65369A5}"/>
          </ac:spMkLst>
        </pc:spChg>
        <pc:picChg chg="del">
          <ac:chgData name="Risker, Marcel" userId="2fa5b36e-4df7-4f77-b4e0-eabf25702f6a" providerId="ADAL" clId="{C6395C9A-100C-46B2-9030-6016293E0E3F}" dt="2024-05-15T20:21:16.038" v="636" actId="478"/>
          <ac:picMkLst>
            <pc:docMk/>
            <pc:sldMk cId="1945055991" sldId="273"/>
            <ac:picMk id="3" creationId="{529A41C4-B162-B085-5851-56E7807E4692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55991" sldId="273"/>
            <ac:picMk id="4" creationId="{2326AA2B-C587-19A0-50BC-4C27001C72B0}"/>
          </ac:picMkLst>
        </pc:picChg>
        <pc:picChg chg="del">
          <ac:chgData name="Risker, Marcel" userId="2fa5b36e-4df7-4f77-b4e0-eabf25702f6a" providerId="ADAL" clId="{C6395C9A-100C-46B2-9030-6016293E0E3F}" dt="2024-05-15T20:22:47.267" v="648" actId="478"/>
          <ac:picMkLst>
            <pc:docMk/>
            <pc:sldMk cId="1945055991" sldId="273"/>
            <ac:picMk id="5" creationId="{4E536A43-4BF6-437E-0722-81ECB2B5CCC5}"/>
          </ac:picMkLst>
        </pc:picChg>
        <pc:picChg chg="add del mod">
          <ac:chgData name="Risker, Marcel" userId="2fa5b36e-4df7-4f77-b4e0-eabf25702f6a" providerId="ADAL" clId="{C6395C9A-100C-46B2-9030-6016293E0E3F}" dt="2024-05-15T20:22:58.362" v="651" actId="478"/>
          <ac:picMkLst>
            <pc:docMk/>
            <pc:sldMk cId="1945055991" sldId="273"/>
            <ac:picMk id="10" creationId="{56737885-7E4C-496A-1299-938EFBD08216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945055991" sldId="273"/>
            <ac:picMk id="12" creationId="{049E021C-9E2B-4A7B-5B86-B652A66D4735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6:06.229" v="671"/>
        <pc:sldMkLst>
          <pc:docMk/>
          <pc:sldMk cId="1708923722" sldId="274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08923722" sldId="274"/>
            <ac:spMk id="5" creationId="{3799CD4E-99DA-913C-F4A6-DB44382B44BE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08923722" sldId="274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1708923722" sldId="274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08923722" sldId="274"/>
            <ac:picMk id="3" creationId="{592D7F36-10EB-B80C-79AA-EBB10BF6E512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1708923722" sldId="274"/>
            <ac:picMk id="6" creationId="{B85C60CE-E86E-7FB7-2001-37534C892729}"/>
          </ac:picMkLst>
        </pc:picChg>
        <pc:picChg chg="del">
          <ac:chgData name="Risker, Marcel" userId="2fa5b36e-4df7-4f77-b4e0-eabf25702f6a" providerId="ADAL" clId="{C6395C9A-100C-46B2-9030-6016293E0E3F}" dt="2024-05-15T20:21:51.599" v="638" actId="478"/>
          <ac:picMkLst>
            <pc:docMk/>
            <pc:sldMk cId="1708923722" sldId="274"/>
            <ac:picMk id="7" creationId="{6B72EC97-95A4-3383-A0CC-3B19E737D02A}"/>
          </ac:picMkLst>
        </pc:picChg>
        <pc:picChg chg="del">
          <ac:chgData name="Risker, Marcel" userId="2fa5b36e-4df7-4f77-b4e0-eabf25702f6a" providerId="ADAL" clId="{C6395C9A-100C-46B2-9030-6016293E0E3F}" dt="2024-05-15T20:22:05.754" v="641" actId="478"/>
          <ac:picMkLst>
            <pc:docMk/>
            <pc:sldMk cId="1708923722" sldId="274"/>
            <ac:picMk id="11" creationId="{5C74BC23-4822-3C04-F7FD-F498F8059612}"/>
          </ac:picMkLst>
        </pc:picChg>
      </pc:sldChg>
      <pc:sldChg chg="addSp delSp modSp add mod">
        <pc:chgData name="Risker, Marcel" userId="2fa5b36e-4df7-4f77-b4e0-eabf25702f6a" providerId="ADAL" clId="{C6395C9A-100C-46B2-9030-6016293E0E3F}" dt="2024-05-15T20:29:17.508" v="687" actId="113"/>
        <pc:sldMkLst>
          <pc:docMk/>
          <pc:sldMk cId="2140537116" sldId="275"/>
        </pc:sld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40537116" sldId="275"/>
            <ac:spMk id="6" creationId="{6C6473CB-A8EF-5C38-7018-9CF72DFFA7AF}"/>
          </ac:spMkLst>
        </pc:spChg>
        <pc:spChg chg="mod">
          <ac:chgData name="Risker, Marcel" userId="2fa5b36e-4df7-4f77-b4e0-eabf25702f6a" providerId="ADAL" clId="{C6395C9A-100C-46B2-9030-6016293E0E3F}" dt="2024-05-15T20:29:17.508" v="687" actId="113"/>
          <ac:spMkLst>
            <pc:docMk/>
            <pc:sldMk cId="2140537116" sldId="275"/>
            <ac:spMk id="8" creationId="{DE7CABBC-0857-D051-D80C-8FB8F32C6B7B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k cId="2140537116" sldId="275"/>
            <ac:spMk id="9" creationId="{6FE18059-0A86-DBD4-935B-569BA65369A5}"/>
          </ac:spMkLst>
        </pc:sp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40537116" sldId="275"/>
            <ac:picMk id="3" creationId="{BC282DF6-3EE6-0EB2-6207-98A17B2358E7}"/>
          </ac:picMkLst>
        </pc:picChg>
        <pc:picChg chg="del">
          <ac:chgData name="Risker, Marcel" userId="2fa5b36e-4df7-4f77-b4e0-eabf25702f6a" providerId="ADAL" clId="{C6395C9A-100C-46B2-9030-6016293E0E3F}" dt="2024-05-15T20:23:31.003" v="660" actId="478"/>
          <ac:picMkLst>
            <pc:docMk/>
            <pc:sldMk cId="2140537116" sldId="275"/>
            <ac:picMk id="4" creationId="{2326AA2B-C587-19A0-50BC-4C27001C72B0}"/>
          </ac:picMkLst>
        </pc:picChg>
        <pc:picChg chg="add mod ord">
          <ac:chgData name="Risker, Marcel" userId="2fa5b36e-4df7-4f77-b4e0-eabf25702f6a" providerId="ADAL" clId="{C6395C9A-100C-46B2-9030-6016293E0E3F}" dt="2024-05-15T20:26:06.229" v="671"/>
          <ac:picMkLst>
            <pc:docMk/>
            <pc:sldMk cId="2140537116" sldId="275"/>
            <ac:picMk id="7" creationId="{B6096048-06C7-FBB2-97A7-31EC5A390E50}"/>
          </ac:picMkLst>
        </pc:picChg>
        <pc:picChg chg="del">
          <ac:chgData name="Risker, Marcel" userId="2fa5b36e-4df7-4f77-b4e0-eabf25702f6a" providerId="ADAL" clId="{C6395C9A-100C-46B2-9030-6016293E0E3F}" dt="2024-05-15T20:23:28.466" v="659" actId="478"/>
          <ac:picMkLst>
            <pc:docMk/>
            <pc:sldMk cId="2140537116" sldId="275"/>
            <ac:picMk id="12" creationId="{049E021C-9E2B-4A7B-5B86-B652A66D4735}"/>
          </ac:picMkLst>
        </pc:picChg>
      </pc:sldChg>
      <pc:sldChg chg="addSp delSp modSp add del mod chgLayout">
        <pc:chgData name="Risker, Marcel" userId="2fa5b36e-4df7-4f77-b4e0-eabf25702f6a" providerId="ADAL" clId="{C6395C9A-100C-46B2-9030-6016293E0E3F}" dt="2024-05-15T20:26:08.655" v="672"/>
        <pc:sldMkLst>
          <pc:docMk/>
          <pc:sldMk cId="3337690335" sldId="276"/>
        </pc:sldMkLst>
        <pc:spChg chg="add del mod ord">
          <ac:chgData name="Risker, Marcel" userId="2fa5b36e-4df7-4f77-b4e0-eabf25702f6a" providerId="ADAL" clId="{C6395C9A-100C-46B2-9030-6016293E0E3F}" dt="2024-05-15T20:25:43.993" v="670" actId="6264"/>
          <ac:spMkLst>
            <pc:docMk/>
            <pc:sldMk cId="3337690335" sldId="276"/>
            <ac:spMk id="2" creationId="{AFFB877E-48F2-BD58-8986-4CD8AF6873C9}"/>
          </ac:spMkLst>
        </pc:spChg>
        <pc:spChg chg="add del mod ord">
          <ac:chgData name="Risker, Marcel" userId="2fa5b36e-4df7-4f77-b4e0-eabf25702f6a" providerId="ADAL" clId="{C6395C9A-100C-46B2-9030-6016293E0E3F}" dt="2024-05-15T20:25:43.993" v="670" actId="6264"/>
          <ac:spMkLst>
            <pc:docMk/>
            <pc:sldMk cId="3337690335" sldId="276"/>
            <ac:spMk id="3" creationId="{20588BBC-F17E-14CB-9C21-EAAD1FEABEC8}"/>
          </ac:spMkLst>
        </pc:sp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3337690335" sldId="276"/>
            <ac:picMk id="5" creationId="{5D0DA731-FB1A-9210-9A3A-8C7AFAED45CE}"/>
          </ac:picMkLst>
        </pc:picChg>
        <pc:picChg chg="mod">
          <ac:chgData name="Risker, Marcel" userId="2fa5b36e-4df7-4f77-b4e0-eabf25702f6a" providerId="ADAL" clId="{C6395C9A-100C-46B2-9030-6016293E0E3F}" dt="2024-05-15T20:26:06.229" v="671"/>
          <ac:picMkLst>
            <pc:docMk/>
            <pc:sldMk cId="3337690335" sldId="276"/>
            <ac:picMk id="7" creationId="{24080365-503B-F0EF-48EC-DFA3260C1BD0}"/>
          </ac:picMkLst>
        </pc:picChg>
      </pc:sldChg>
      <pc:sldMasterChg chg="modSp modSldLayout">
        <pc:chgData name="Risker, Marcel" userId="2fa5b36e-4df7-4f77-b4e0-eabf25702f6a" providerId="ADAL" clId="{C6395C9A-100C-46B2-9030-6016293E0E3F}" dt="2024-05-15T20:26:06.229" v="671"/>
        <pc:sldMasterMkLst>
          <pc:docMk/>
          <pc:sldMasterMk cId="2811278342" sldId="2147483672"/>
        </pc:sldMasterMkLst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2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3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4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5" creationId="{00000000-0000-0000-0000-000000000000}"/>
          </ac:spMkLst>
        </pc:spChg>
        <pc:spChg chg="mod">
          <ac:chgData name="Risker, Marcel" userId="2fa5b36e-4df7-4f77-b4e0-eabf25702f6a" providerId="ADAL" clId="{C6395C9A-100C-46B2-9030-6016293E0E3F}" dt="2024-05-15T20:26:06.229" v="671"/>
          <ac:spMkLst>
            <pc:docMk/>
            <pc:sldMasterMk cId="2811278342" sldId="2147483672"/>
            <ac:spMk id="6" creationId="{00000000-0000-0000-0000-000000000000}"/>
          </ac:spMkLst>
        </pc:sp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561759687" sldId="2147483673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561759687" sldId="2147483673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561759687" sldId="2147483673"/>
              <ac:spMk id="3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3200697904" sldId="2147483675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3200697904" sldId="2147483675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3200697904" sldId="2147483675"/>
              <ac:spMk id="3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1995139865" sldId="2147483676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995139865" sldId="2147483676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995139865" sldId="2147483676"/>
              <ac:spMk id="4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1514995456" sldId="2147483677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4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5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1514995456" sldId="2147483677"/>
              <ac:spMk id="6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810250293" sldId="2147483680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810250293" sldId="2147483680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810250293" sldId="2147483680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810250293" sldId="2147483680"/>
              <ac:spMk id="4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2595444365" sldId="2147483681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2595444365" sldId="2147483681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2595444365" sldId="2147483681"/>
              <ac:spMk id="3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2595444365" sldId="2147483681"/>
              <ac:spMk id="4" creationId="{00000000-0000-0000-0000-000000000000}"/>
            </ac:spMkLst>
          </pc:spChg>
        </pc:sldLayoutChg>
        <pc:sldLayoutChg chg="modSp">
          <pc:chgData name="Risker, Marcel" userId="2fa5b36e-4df7-4f77-b4e0-eabf25702f6a" providerId="ADAL" clId="{C6395C9A-100C-46B2-9030-6016293E0E3F}" dt="2024-05-15T20:26:06.229" v="671"/>
          <pc:sldLayoutMkLst>
            <pc:docMk/>
            <pc:sldMasterMk cId="2811278342" sldId="2147483672"/>
            <pc:sldLayoutMk cId="446650303" sldId="2147483683"/>
          </pc:sldLayoutMkLst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446650303" sldId="2147483683"/>
              <ac:spMk id="2" creationId="{00000000-0000-0000-0000-000000000000}"/>
            </ac:spMkLst>
          </pc:spChg>
          <pc:spChg chg="mod">
            <ac:chgData name="Risker, Marcel" userId="2fa5b36e-4df7-4f77-b4e0-eabf25702f6a" providerId="ADAL" clId="{C6395C9A-100C-46B2-9030-6016293E0E3F}" dt="2024-05-15T20:26:06.229" v="671"/>
            <ac:spMkLst>
              <pc:docMk/>
              <pc:sldMasterMk cId="2811278342" sldId="2147483672"/>
              <pc:sldLayoutMk cId="446650303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644" y="1683808"/>
            <a:ext cx="8745300" cy="3581951"/>
          </a:xfrm>
        </p:spPr>
        <p:txBody>
          <a:bodyPr anchor="b"/>
          <a:lstStyle>
            <a:lvl1pPr algn="ctr">
              <a:defRPr sz="675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078" y="5403896"/>
            <a:ext cx="7716441" cy="2484028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419" indent="0" algn="ctr">
              <a:buNone/>
              <a:defRPr sz="2250"/>
            </a:lvl2pPr>
            <a:lvl3pPr marL="1028839" indent="0" algn="ctr">
              <a:buNone/>
              <a:defRPr sz="2026"/>
            </a:lvl3pPr>
            <a:lvl4pPr marL="1543256" indent="0" algn="ctr">
              <a:buNone/>
              <a:defRPr sz="1801"/>
            </a:lvl4pPr>
            <a:lvl5pPr marL="2057677" indent="0" algn="ctr">
              <a:buNone/>
              <a:defRPr sz="1801"/>
            </a:lvl5pPr>
            <a:lvl6pPr marL="2572095" indent="0" algn="ctr">
              <a:buNone/>
              <a:defRPr sz="1801"/>
            </a:lvl6pPr>
            <a:lvl7pPr marL="3086514" indent="0" algn="ctr">
              <a:buNone/>
              <a:defRPr sz="1801"/>
            </a:lvl7pPr>
            <a:lvl8pPr marL="3600934" indent="0" algn="ctr">
              <a:buNone/>
              <a:defRPr sz="1801"/>
            </a:lvl8pPr>
            <a:lvl9pPr marL="4115353" indent="0" algn="ctr">
              <a:buNone/>
              <a:defRPr sz="180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75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103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2775" y="547769"/>
            <a:ext cx="2218477" cy="871910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345" y="547769"/>
            <a:ext cx="6526823" cy="871910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6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48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986" y="2565012"/>
            <a:ext cx="8873907" cy="4279764"/>
          </a:xfrm>
        </p:spPr>
        <p:txBody>
          <a:bodyPr anchor="b"/>
          <a:lstStyle>
            <a:lvl1pPr>
              <a:defRPr sz="675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986" y="6885258"/>
            <a:ext cx="8873907" cy="2250630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419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839" indent="0">
              <a:buNone/>
              <a:defRPr sz="2026">
                <a:solidFill>
                  <a:schemeClr val="tx1">
                    <a:tint val="75000"/>
                  </a:schemeClr>
                </a:solidFill>
              </a:defRPr>
            </a:lvl3pPr>
            <a:lvl4pPr marL="154325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4pPr>
            <a:lvl5pPr marL="20576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5pPr>
            <a:lvl6pPr marL="2572095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6pPr>
            <a:lvl7pPr marL="308651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7pPr>
            <a:lvl8pPr marL="360093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8pPr>
            <a:lvl9pPr marL="411535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69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340" y="2738859"/>
            <a:ext cx="4372650" cy="65280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598" y="2738859"/>
            <a:ext cx="4372650" cy="65280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13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4" y="547779"/>
            <a:ext cx="8873907" cy="198864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682" y="2522133"/>
            <a:ext cx="4352554" cy="123606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19" indent="0">
              <a:buNone/>
              <a:defRPr sz="2250" b="1"/>
            </a:lvl2pPr>
            <a:lvl3pPr marL="1028839" indent="0">
              <a:buNone/>
              <a:defRPr sz="2026" b="1"/>
            </a:lvl3pPr>
            <a:lvl4pPr marL="1543256" indent="0">
              <a:buNone/>
              <a:defRPr sz="1801" b="1"/>
            </a:lvl4pPr>
            <a:lvl5pPr marL="2057677" indent="0">
              <a:buNone/>
              <a:defRPr sz="1801" b="1"/>
            </a:lvl5pPr>
            <a:lvl6pPr marL="2572095" indent="0">
              <a:buNone/>
              <a:defRPr sz="1801" b="1"/>
            </a:lvl6pPr>
            <a:lvl7pPr marL="3086514" indent="0">
              <a:buNone/>
              <a:defRPr sz="1801" b="1"/>
            </a:lvl7pPr>
            <a:lvl8pPr marL="3600934" indent="0">
              <a:buNone/>
              <a:defRPr sz="1801" b="1"/>
            </a:lvl8pPr>
            <a:lvl9pPr marL="4115353" indent="0">
              <a:buNone/>
              <a:defRPr sz="180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682" y="3758196"/>
            <a:ext cx="4352554" cy="55277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8598" y="2522133"/>
            <a:ext cx="4373990" cy="123606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19" indent="0">
              <a:buNone/>
              <a:defRPr sz="2250" b="1"/>
            </a:lvl2pPr>
            <a:lvl3pPr marL="1028839" indent="0">
              <a:buNone/>
              <a:defRPr sz="2026" b="1"/>
            </a:lvl3pPr>
            <a:lvl4pPr marL="1543256" indent="0">
              <a:buNone/>
              <a:defRPr sz="1801" b="1"/>
            </a:lvl4pPr>
            <a:lvl5pPr marL="2057677" indent="0">
              <a:buNone/>
              <a:defRPr sz="1801" b="1"/>
            </a:lvl5pPr>
            <a:lvl6pPr marL="2572095" indent="0">
              <a:buNone/>
              <a:defRPr sz="1801" b="1"/>
            </a:lvl6pPr>
            <a:lvl7pPr marL="3086514" indent="0">
              <a:buNone/>
              <a:defRPr sz="1801" b="1"/>
            </a:lvl7pPr>
            <a:lvl8pPr marL="3600934" indent="0">
              <a:buNone/>
              <a:defRPr sz="1801" b="1"/>
            </a:lvl8pPr>
            <a:lvl9pPr marL="4115353" indent="0">
              <a:buNone/>
              <a:defRPr sz="180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8598" y="3758196"/>
            <a:ext cx="4373990" cy="55277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99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61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30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5" y="685912"/>
            <a:ext cx="3318337" cy="2400667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990" y="1481371"/>
            <a:ext cx="5208598" cy="7311567"/>
          </a:xfrm>
        </p:spPr>
        <p:txBody>
          <a:bodyPr/>
          <a:lstStyle>
            <a:lvl1pPr>
              <a:defRPr sz="3601"/>
            </a:lvl1pPr>
            <a:lvl2pPr>
              <a:defRPr sz="3152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5" y="3086580"/>
            <a:ext cx="3318337" cy="5718265"/>
          </a:xfrm>
        </p:spPr>
        <p:txBody>
          <a:bodyPr/>
          <a:lstStyle>
            <a:lvl1pPr marL="0" indent="0">
              <a:buNone/>
              <a:defRPr sz="1801"/>
            </a:lvl1pPr>
            <a:lvl2pPr marL="514419" indent="0">
              <a:buNone/>
              <a:defRPr sz="1574"/>
            </a:lvl2pPr>
            <a:lvl3pPr marL="1028839" indent="0">
              <a:buNone/>
              <a:defRPr sz="1349"/>
            </a:lvl3pPr>
            <a:lvl4pPr marL="1543256" indent="0">
              <a:buNone/>
              <a:defRPr sz="1124"/>
            </a:lvl4pPr>
            <a:lvl5pPr marL="2057677" indent="0">
              <a:buNone/>
              <a:defRPr sz="1124"/>
            </a:lvl5pPr>
            <a:lvl6pPr marL="2572095" indent="0">
              <a:buNone/>
              <a:defRPr sz="1124"/>
            </a:lvl6pPr>
            <a:lvl7pPr marL="3086514" indent="0">
              <a:buNone/>
              <a:defRPr sz="1124"/>
            </a:lvl7pPr>
            <a:lvl8pPr marL="3600934" indent="0">
              <a:buNone/>
              <a:defRPr sz="1124"/>
            </a:lvl8pPr>
            <a:lvl9pPr marL="4115353" indent="0">
              <a:buNone/>
              <a:defRPr sz="112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2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5" y="685912"/>
            <a:ext cx="3318337" cy="2400667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990" y="1481371"/>
            <a:ext cx="5208598" cy="7311567"/>
          </a:xfrm>
        </p:spPr>
        <p:txBody>
          <a:bodyPr anchor="t"/>
          <a:lstStyle>
            <a:lvl1pPr marL="0" indent="0">
              <a:buNone/>
              <a:defRPr sz="3601"/>
            </a:lvl1pPr>
            <a:lvl2pPr marL="514419" indent="0">
              <a:buNone/>
              <a:defRPr sz="3152"/>
            </a:lvl2pPr>
            <a:lvl3pPr marL="1028839" indent="0">
              <a:buNone/>
              <a:defRPr sz="2700"/>
            </a:lvl3pPr>
            <a:lvl4pPr marL="1543256" indent="0">
              <a:buNone/>
              <a:defRPr sz="2250"/>
            </a:lvl4pPr>
            <a:lvl5pPr marL="2057677" indent="0">
              <a:buNone/>
              <a:defRPr sz="2250"/>
            </a:lvl5pPr>
            <a:lvl6pPr marL="2572095" indent="0">
              <a:buNone/>
              <a:defRPr sz="2250"/>
            </a:lvl6pPr>
            <a:lvl7pPr marL="3086514" indent="0">
              <a:buNone/>
              <a:defRPr sz="2250"/>
            </a:lvl7pPr>
            <a:lvl8pPr marL="3600934" indent="0">
              <a:buNone/>
              <a:defRPr sz="2250"/>
            </a:lvl8pPr>
            <a:lvl9pPr marL="4115353" indent="0">
              <a:buNone/>
              <a:defRPr sz="225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5" y="3086580"/>
            <a:ext cx="3318337" cy="5718265"/>
          </a:xfrm>
        </p:spPr>
        <p:txBody>
          <a:bodyPr/>
          <a:lstStyle>
            <a:lvl1pPr marL="0" indent="0">
              <a:buNone/>
              <a:defRPr sz="1801"/>
            </a:lvl1pPr>
            <a:lvl2pPr marL="514419" indent="0">
              <a:buNone/>
              <a:defRPr sz="1574"/>
            </a:lvl2pPr>
            <a:lvl3pPr marL="1028839" indent="0">
              <a:buNone/>
              <a:defRPr sz="1349"/>
            </a:lvl3pPr>
            <a:lvl4pPr marL="1543256" indent="0">
              <a:buNone/>
              <a:defRPr sz="1124"/>
            </a:lvl4pPr>
            <a:lvl5pPr marL="2057677" indent="0">
              <a:buNone/>
              <a:defRPr sz="1124"/>
            </a:lvl5pPr>
            <a:lvl6pPr marL="2572095" indent="0">
              <a:buNone/>
              <a:defRPr sz="1124"/>
            </a:lvl6pPr>
            <a:lvl7pPr marL="3086514" indent="0">
              <a:buNone/>
              <a:defRPr sz="1124"/>
            </a:lvl7pPr>
            <a:lvl8pPr marL="3600934" indent="0">
              <a:buNone/>
              <a:defRPr sz="1124"/>
            </a:lvl8pPr>
            <a:lvl9pPr marL="4115353" indent="0">
              <a:buNone/>
              <a:defRPr sz="112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44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345" y="547779"/>
            <a:ext cx="8873907" cy="1988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345" y="2738859"/>
            <a:ext cx="8873907" cy="6528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341" y="9535999"/>
            <a:ext cx="2314932" cy="547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92DE7-1D13-474F-93F0-C2AF5D6B4A6A}" type="datetimeFigureOut">
              <a:rPr lang="de-DE" smtClean="0"/>
              <a:t>15.05.2024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8095" y="9535999"/>
            <a:ext cx="3472398" cy="547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6315" y="9535999"/>
            <a:ext cx="2314932" cy="547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2F2CC-6BCF-47C1-BE0D-B16B240417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27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8839" rtl="0" eaLnBrk="1" latinLnBrk="0" hangingPunct="1">
        <a:lnSpc>
          <a:spcPct val="90000"/>
        </a:lnSpc>
        <a:spcBef>
          <a:spcPct val="0"/>
        </a:spcBef>
        <a:buNone/>
        <a:defRPr sz="49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10" indent="-257210" algn="l" defTabSz="1028839" rtl="0" eaLnBrk="1" latinLnBrk="0" hangingPunct="1">
        <a:lnSpc>
          <a:spcPct val="90000"/>
        </a:lnSpc>
        <a:spcBef>
          <a:spcPts val="1124"/>
        </a:spcBef>
        <a:buFont typeface="Arial" panose="020B0604020202020204" pitchFamily="34" charset="0"/>
        <a:buChar char="•"/>
        <a:defRPr sz="3152" kern="1200">
          <a:solidFill>
            <a:schemeClr val="tx1"/>
          </a:solidFill>
          <a:latin typeface="+mn-lt"/>
          <a:ea typeface="+mn-ea"/>
          <a:cs typeface="+mn-cs"/>
        </a:defRPr>
      </a:lvl1pPr>
      <a:lvl2pPr marL="771628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6047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467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314886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829305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343723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858144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372562" indent="-257210" algn="l" defTabSz="102883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1pPr>
      <a:lvl2pPr marL="514419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2pPr>
      <a:lvl3pPr marL="1028839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3pPr>
      <a:lvl4pPr marL="1543256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057677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572095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086514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600934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115353" algn="l" defTabSz="1028839" rtl="0" eaLnBrk="1" latinLnBrk="0" hangingPunct="1">
        <a:defRPr sz="20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09A2731-CA11-2400-C8A1-2AEDA40C5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A1EEEF1-10B4-FB39-B9FC-A1638AE67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5532535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7239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57114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F6DB8C5C-AC8A-CF15-E622-2F08E13CC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A1EEEF1-10B4-FB39-B9FC-A1638AE67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5532535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CONTACT US</a:t>
            </a:r>
          </a:p>
          <a:p>
            <a:r>
              <a:rPr lang="de-DE" sz="40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TO GET INVITED!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72390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82209C-54D0-06BF-B066-29C11185E23A}"/>
              </a:ext>
            </a:extLst>
          </p:cNvPr>
          <p:cNvSpPr txBox="1"/>
          <p:nvPr/>
        </p:nvSpPr>
        <p:spPr>
          <a:xfrm>
            <a:off x="6212979" y="4566926"/>
            <a:ext cx="353126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820592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BB45FCA-B33B-8315-9501-93E0F1197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2A07E65-15CF-5642-B938-35DD940BF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40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C6473CB-A8EF-5C38-7018-9CF72DFFA7AF}"/>
              </a:ext>
            </a:extLst>
          </p:cNvPr>
          <p:cNvSpPr txBox="1"/>
          <p:nvPr/>
        </p:nvSpPr>
        <p:spPr>
          <a:xfrm>
            <a:off x="6212979" y="4566926"/>
            <a:ext cx="353126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247955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569E7EB3-7625-4F77-AA3B-3D36E9434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6AE3BCBA-154D-B2E1-DB71-4DA0E57569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40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C6473CB-A8EF-5C38-7018-9CF72DFFA7AF}"/>
              </a:ext>
            </a:extLst>
          </p:cNvPr>
          <p:cNvSpPr txBox="1"/>
          <p:nvPr/>
        </p:nvSpPr>
        <p:spPr>
          <a:xfrm>
            <a:off x="6212979" y="4566926"/>
            <a:ext cx="353126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3301263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E536A43-4BF6-437E-0722-81ECB2B5C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529A41C4-B162-B085-5851-56E7807E4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4000" b="1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C6473CB-A8EF-5C38-7018-9CF72DFFA7AF}"/>
              </a:ext>
            </a:extLst>
          </p:cNvPr>
          <p:cNvSpPr txBox="1"/>
          <p:nvPr/>
        </p:nvSpPr>
        <p:spPr>
          <a:xfrm>
            <a:off x="6212979" y="4566926"/>
            <a:ext cx="353126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2281682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326AA2B-C587-19A0-50BC-4C27001C7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49E021C-9E2B-4A7B-5B86-B652A66D47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CCC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4000" dirty="0">
                <a:solidFill>
                  <a:srgbClr val="FCCC00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C6473CB-A8EF-5C38-7018-9CF72DFFA7AF}"/>
              </a:ext>
            </a:extLst>
          </p:cNvPr>
          <p:cNvSpPr txBox="1"/>
          <p:nvPr/>
        </p:nvSpPr>
        <p:spPr>
          <a:xfrm>
            <a:off x="6212979" y="4566926"/>
            <a:ext cx="353126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1945055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C282DF6-3EE6-0EB2-6207-98A17B235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6096048-06C7-FBB2-97A7-31EC5A390E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40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C6473CB-A8EF-5C38-7018-9CF72DFFA7AF}"/>
              </a:ext>
            </a:extLst>
          </p:cNvPr>
          <p:cNvSpPr txBox="1"/>
          <p:nvPr/>
        </p:nvSpPr>
        <p:spPr>
          <a:xfrm>
            <a:off x="6212979" y="4566926"/>
            <a:ext cx="353126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2140537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D97F7AD-CCFA-ECCE-938E-6211886AC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833E1AC-9E0A-1F7F-FF87-E3917E4E1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/>
          </p:cNvSpPr>
          <p:nvPr/>
        </p:nvSpPr>
        <p:spPr>
          <a:xfrm>
            <a:off x="629797" y="55109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HEAR ME SPEAK</a:t>
            </a:r>
          </a:p>
          <a:p>
            <a:r>
              <a:rPr lang="de-DE" sz="4000" dirty="0">
                <a:solidFill>
                  <a:srgbClr val="39B5B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/>
          </p:cNvSpPr>
          <p:nvPr/>
        </p:nvSpPr>
        <p:spPr>
          <a:xfrm>
            <a:off x="629797" y="69469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8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65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267538A9-8063-15A5-216E-9EF0D5971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760AB89-0BEE-E882-9749-B50A83EB1E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/>
          </p:cNvSpPr>
          <p:nvPr/>
        </p:nvSpPr>
        <p:spPr>
          <a:xfrm>
            <a:off x="629797" y="55109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HEAR ME SPEAK</a:t>
            </a:r>
          </a:p>
          <a:p>
            <a:r>
              <a:rPr lang="de-DE" sz="4000" dirty="0">
                <a:solidFill>
                  <a:srgbClr val="00884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/>
          </p:cNvSpPr>
          <p:nvPr/>
        </p:nvSpPr>
        <p:spPr>
          <a:xfrm>
            <a:off x="629797" y="69469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8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529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06FAD47-8D0D-6DFE-306F-F3FC4A310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1C10C2D-C230-6AAD-666E-14D5CD8CF4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/>
          </p:cNvSpPr>
          <p:nvPr/>
        </p:nvSpPr>
        <p:spPr>
          <a:xfrm>
            <a:off x="629797" y="55109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HEAR ME SPEAK</a:t>
            </a:r>
          </a:p>
          <a:p>
            <a:r>
              <a:rPr lang="de-DE" sz="4000" dirty="0">
                <a:solidFill>
                  <a:srgbClr val="E75236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/>
          </p:cNvSpPr>
          <p:nvPr/>
        </p:nvSpPr>
        <p:spPr>
          <a:xfrm>
            <a:off x="629797" y="69469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8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5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259517E-28F8-840B-C927-423E519E3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6A55201-5049-1A73-D572-57107DE99F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/>
          </p:cNvSpPr>
          <p:nvPr/>
        </p:nvSpPr>
        <p:spPr>
          <a:xfrm>
            <a:off x="629797" y="55109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HEAR ME SPEAK</a:t>
            </a:r>
          </a:p>
          <a:p>
            <a:r>
              <a:rPr lang="de-DE" sz="4000" dirty="0">
                <a:solidFill>
                  <a:srgbClr val="00449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/>
          </p:cNvSpPr>
          <p:nvPr/>
        </p:nvSpPr>
        <p:spPr>
          <a:xfrm>
            <a:off x="629797" y="69469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8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02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D3FF35D-D71A-0FDF-3E1C-99D851F70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A1EEEF1-10B4-FB39-B9FC-A1638AE67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5532535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MESSAGE ME</a:t>
            </a:r>
          </a:p>
          <a:p>
            <a:r>
              <a:rPr lang="de-DE" sz="4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ON ILA DIGITAL!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7239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8384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91DFF0D-A296-C21C-A726-CCB2F0C4A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9B44562-F6DD-8553-9E12-EECBB4CCC2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/>
          </p:cNvSpPr>
          <p:nvPr/>
        </p:nvSpPr>
        <p:spPr>
          <a:xfrm>
            <a:off x="629797" y="55109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HEAR ME SPEAK</a:t>
            </a:r>
          </a:p>
          <a:p>
            <a:r>
              <a:rPr lang="de-DE" sz="4000" dirty="0">
                <a:solidFill>
                  <a:srgbClr val="FF198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AT ILA BERLIN 2024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/>
          </p:cNvSpPr>
          <p:nvPr/>
        </p:nvSpPr>
        <p:spPr>
          <a:xfrm>
            <a:off x="629797" y="69469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b="1" dirty="0">
                <a:latin typeface="Roboto" panose="02000000000000000000" pitchFamily="2" charset="0"/>
                <a:ea typeface="Roboto" panose="02000000000000000000" pitchFamily="2" charset="0"/>
              </a:rPr>
              <a:t>Topic</a:t>
            </a:r>
          </a:p>
          <a:p>
            <a:r>
              <a:rPr lang="de-DE" sz="2800" dirty="0" err="1">
                <a:latin typeface="Roboto" panose="02000000000000000000" pitchFamily="2" charset="0"/>
                <a:ea typeface="Roboto" panose="02000000000000000000" pitchFamily="2" charset="0"/>
              </a:rPr>
              <a:t>Timeslot</a:t>
            </a:r>
            <a:endParaRPr lang="de-DE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00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D97F7AD-CCFA-ECCE-938E-6211886AC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2A07E65-15CF-5642-B938-35DD940BF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150699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7F694C24-6AE4-408A-D855-05D243A0E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6F8BED-9E26-1169-9485-931F1DCCA1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1140F8D-8760-1F35-394F-D053E872352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74263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00884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00884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08D7B68-8955-D6EB-8689-27830F92537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97554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12797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93ECAF89-8062-6A99-E315-558BEFEE9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E1270C7-EB27-9D86-0124-8AED272EC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799CD4E-99DA-913C-F4A6-DB44382B44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E7523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E7523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3E6487B-0659-54D9-F7A5-6C02B3239A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653217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A95C8A1-ACBF-4CAA-50DC-DDCBFE898D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CC904B9-C8CA-8A7C-AF73-CCF419D36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799CD4E-99DA-913C-F4A6-DB44382B44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00449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00449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</p:spTree>
    <p:extLst>
      <p:ext uri="{BB962C8B-B14F-4D97-AF65-F5344CB8AC3E}">
        <p14:creationId xmlns:p14="http://schemas.microsoft.com/office/powerpoint/2010/main" val="176597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C74BC23-4822-3C04-F7FD-F498F8059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B72EC97-95A4-3383-A0CC-3B19E737D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799CD4E-99DA-913C-F4A6-DB44382B44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F198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FF198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</p:spTree>
    <p:extLst>
      <p:ext uri="{BB962C8B-B14F-4D97-AF65-F5344CB8AC3E}">
        <p14:creationId xmlns:p14="http://schemas.microsoft.com/office/powerpoint/2010/main" val="210573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B85C60CE-E86E-7FB7-2001-37534C892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39B5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92D7F36-10EB-B80C-79AA-EBB10BF6E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07"/>
            <a:ext cx="10288588" cy="1028858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6" y="7086600"/>
            <a:ext cx="405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r>
              <a:rPr lang="de-DE" sz="2800" dirty="0">
                <a:latin typeface="Roboto" panose="02000000000000000000" pitchFamily="2" charset="0"/>
                <a:ea typeface="Roboto" panose="02000000000000000000" pitchFamily="2" charset="0"/>
              </a:rPr>
              <a:t>Position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799CD4E-99DA-913C-F4A6-DB44382B44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1897" y="5663309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C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ME AT</a:t>
            </a:r>
          </a:p>
          <a:p>
            <a:r>
              <a:rPr lang="de-DE" sz="4000" b="1" dirty="0">
                <a:solidFill>
                  <a:srgbClr val="FC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ILA BERLIN 2024!</a:t>
            </a:r>
          </a:p>
        </p:txBody>
      </p:sp>
    </p:spTree>
    <p:extLst>
      <p:ext uri="{BB962C8B-B14F-4D97-AF65-F5344CB8AC3E}">
        <p14:creationId xmlns:p14="http://schemas.microsoft.com/office/powerpoint/2010/main" val="170892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F6DB8C5C-AC8A-CF15-E622-2F08E13CC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A1EEEF1-10B4-FB39-B9FC-A1638AE67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8588" cy="1028858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E7CABBC-0857-D051-D80C-8FB8F32C6B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5532535"/>
            <a:ext cx="4924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MEET US AT</a:t>
            </a:r>
          </a:p>
          <a:p>
            <a:r>
              <a:rPr lang="de-DE" sz="40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ILA BERLIN 2024!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E18059-0A86-DBD4-935B-569BA65369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4097" y="72390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Hall, Stand</a:t>
            </a:r>
          </a:p>
          <a:p>
            <a:r>
              <a:rPr lang="de-DE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82209C-54D0-06BF-B066-29C11185E23A}"/>
              </a:ext>
            </a:extLst>
          </p:cNvPr>
          <p:cNvSpPr txBox="1"/>
          <p:nvPr/>
        </p:nvSpPr>
        <p:spPr>
          <a:xfrm>
            <a:off x="6212979" y="4566926"/>
            <a:ext cx="353126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PLACE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YOUR LOGO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AND/OR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EXHIBIT PHOTO</a:t>
            </a:r>
          </a:p>
          <a:p>
            <a:pPr algn="ctr"/>
            <a:r>
              <a:rPr lang="de-DE" sz="4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HERE.</a:t>
            </a:r>
          </a:p>
        </p:txBody>
      </p:sp>
    </p:spTree>
    <p:extLst>
      <p:ext uri="{BB962C8B-B14F-4D97-AF65-F5344CB8AC3E}">
        <p14:creationId xmlns:p14="http://schemas.microsoft.com/office/powerpoint/2010/main" val="129474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155559E60ECD46AF7BFFD8950F805E" ma:contentTypeVersion="16" ma:contentTypeDescription="Ein neues Dokument erstellen." ma:contentTypeScope="" ma:versionID="6357ea7b506c808bdcdae32060094c1f">
  <xsd:schema xmlns:xsd="http://www.w3.org/2001/XMLSchema" xmlns:xs="http://www.w3.org/2001/XMLSchema" xmlns:p="http://schemas.microsoft.com/office/2006/metadata/properties" xmlns:ns2="51db1b56-92c3-4550-85de-feab38e3443c" xmlns:ns3="36f7d4b4-f607-45a9-8044-b098c8457aef" targetNamespace="http://schemas.microsoft.com/office/2006/metadata/properties" ma:root="true" ma:fieldsID="baa10e3fa541cd96acbf3d88d88418af" ns2:_="" ns3:_="">
    <xsd:import namespace="51db1b56-92c3-4550-85de-feab38e3443c"/>
    <xsd:import namespace="36f7d4b4-f607-45a9-8044-b098c8457a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tes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b1b56-92c3-4550-85de-feab38e344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958c498c-9765-48fb-9de1-ce272e7a14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est" ma:index="23" nillable="true" ma:displayName="test" ma:format="Hyperlink" ma:internalName="tes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7d4b4-f607-45a9-8044-b098c8457ae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c429861-f556-43ca-9bfe-e760553f072d}" ma:internalName="TaxCatchAll" ma:showField="CatchAllData" ma:web="36f7d4b4-f607-45a9-8044-b098c8457a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C007D1-6A6A-4E47-8D5F-DEFC8FEC69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4E89E4-FD6D-47E8-AD53-52BB0C26B0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b1b56-92c3-4550-85de-feab38e3443c"/>
    <ds:schemaRef ds:uri="36f7d4b4-f607-45a9-8044-b098c8457a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316</Words>
  <Application>Microsoft Office PowerPoint</Application>
  <PresentationFormat>Benutzerdefiniert</PresentationFormat>
  <Paragraphs>144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Roboto</vt:lpstr>
      <vt:lpstr>Roboto Black</vt:lpstr>
      <vt:lpstr>Roboto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Langer, Bettina</dc:creator>
  <cp:lastModifiedBy>Risker, Marcel</cp:lastModifiedBy>
  <cp:revision>2</cp:revision>
  <dcterms:created xsi:type="dcterms:W3CDTF">2024-05-15T11:11:13Z</dcterms:created>
  <dcterms:modified xsi:type="dcterms:W3CDTF">2024-05-15T20:29:45Z</dcterms:modified>
</cp:coreProperties>
</file>